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3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4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4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5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3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2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7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1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E1F11-A8C0-4170-A4C1-ED9D3147BD23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8C053-E3EF-408E-A6A4-529BC5A8F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4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Alexander the Great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 of “Alexander the Great” from the </a:t>
            </a:r>
            <a:r>
              <a:rPr lang="en-US" i="1" dirty="0" smtClean="0"/>
              <a:t>Ancient History Encyclopedia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571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Alexander’s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Alexander was taught to ride and fight, to read and write, and to play the lyre.</a:t>
            </a:r>
          </a:p>
          <a:p>
            <a:r>
              <a:rPr lang="en-US" dirty="0" smtClean="0"/>
              <a:t>His father, Philip II (King of Macedonia), wanted him to have a classical education.</a:t>
            </a:r>
          </a:p>
          <a:p>
            <a:r>
              <a:rPr lang="en-US" dirty="0" smtClean="0"/>
              <a:t>Alexander had a number of tutors, including Aristotle in his adolescence.</a:t>
            </a:r>
          </a:p>
          <a:p>
            <a:r>
              <a:rPr lang="en-US" dirty="0" smtClean="0"/>
              <a:t>He tamed a wild horse named Bucephalus, who later accompanied him in battle.  </a:t>
            </a:r>
          </a:p>
          <a:p>
            <a:r>
              <a:rPr lang="en-US" dirty="0" smtClean="0"/>
              <a:t>He loved Homer’s epic poems and modelled himself after Herakles and Achilles (both of which, like Alexander, are said to be sons of Zeus or demi-gods).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Charonea</a:t>
            </a:r>
            <a:r>
              <a:rPr lang="en-US" dirty="0" smtClean="0"/>
              <a:t> and the Early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At the age of 18, Alexander first distinguished himself militarily at the Battle of </a:t>
            </a:r>
            <a:r>
              <a:rPr lang="en-US" dirty="0" err="1" smtClean="0"/>
              <a:t>Charonea</a:t>
            </a:r>
            <a:r>
              <a:rPr lang="en-US" dirty="0" smtClean="0"/>
              <a:t> as Philip II expanded Macedonian power into the rest of Greece.</a:t>
            </a:r>
          </a:p>
          <a:p>
            <a:r>
              <a:rPr lang="en-US" dirty="0" smtClean="0"/>
              <a:t>After his father’s death, he brought over 30,000 troops into the Persian Empire.</a:t>
            </a:r>
          </a:p>
          <a:p>
            <a:r>
              <a:rPr lang="en-US" dirty="0" smtClean="0"/>
              <a:t>He was curious about the areas he conquered and asked scientists to catalogue each area’s geography and natural environment (more likely inspired by Aristotle).</a:t>
            </a:r>
          </a:p>
          <a:p>
            <a:r>
              <a:rPr lang="en-US" dirty="0" smtClean="0"/>
              <a:t>He conquered Egypt and founded the city of Alexandria, which he helped design.</a:t>
            </a:r>
          </a:p>
          <a:p>
            <a:r>
              <a:rPr lang="en-US" dirty="0" smtClean="0"/>
              <a:t>He did not impose his own ideas and religion as long as those who were conquered allowed free supply lines to his troops.</a:t>
            </a:r>
          </a:p>
          <a:p>
            <a:r>
              <a:rPr lang="en-US" dirty="0" smtClean="0"/>
              <a:t>He ruthlessly suppressed revolts and resistance, however.  For example, after conquering the island of </a:t>
            </a:r>
            <a:r>
              <a:rPr lang="en-US" dirty="0" err="1" smtClean="0"/>
              <a:t>Tyre</a:t>
            </a:r>
            <a:r>
              <a:rPr lang="en-US" dirty="0" smtClean="0"/>
              <a:t>, its inhabitants were slaughtered or sold into slavery.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Persian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 fought against the Persian armies of Darius III</a:t>
            </a:r>
            <a:r>
              <a:rPr lang="en-US" dirty="0"/>
              <a:t> </a:t>
            </a:r>
            <a:r>
              <a:rPr lang="en-US" dirty="0" smtClean="0"/>
              <a:t>even though the Persian army was much larger. </a:t>
            </a:r>
          </a:p>
          <a:p>
            <a:r>
              <a:rPr lang="en-US" dirty="0" smtClean="0"/>
              <a:t>Alexander expanded east into Persian Empire </a:t>
            </a:r>
            <a:endParaRPr lang="en-US" dirty="0"/>
          </a:p>
          <a:p>
            <a:r>
              <a:rPr lang="en-US" dirty="0" smtClean="0"/>
              <a:t>He ordered the burning of the palace of the Persian capital, Persepolis, to avenge Xerxes’ burning of the Acropolis.</a:t>
            </a:r>
          </a:p>
          <a:p>
            <a:r>
              <a:rPr lang="en-US" dirty="0" smtClean="0"/>
              <a:t>He defeated the Persian army and proclaimed himself the king of Asia and adopted many Persian customs for which he was criticized by his own troops (e.g., </a:t>
            </a:r>
            <a:r>
              <a:rPr lang="en-US" i="1" dirty="0" err="1" smtClean="0"/>
              <a:t>proskynesis</a:t>
            </a:r>
            <a:r>
              <a:rPr lang="en-US" dirty="0" smtClean="0"/>
              <a:t> = kneeling and kissing the hand of the king).</a:t>
            </a:r>
          </a:p>
          <a:p>
            <a:r>
              <a:rPr lang="en-US" dirty="0" smtClean="0"/>
              <a:t>He founded many cities bearing his name.</a:t>
            </a:r>
          </a:p>
          <a:p>
            <a:r>
              <a:rPr lang="en-US" dirty="0" smtClean="0"/>
              <a:t>He executed those who opposed or conspired against him, even if they were close advisers.</a:t>
            </a:r>
          </a:p>
          <a:p>
            <a:r>
              <a:rPr lang="en-US" dirty="0" smtClean="0"/>
              <a:t>He drank often and made military decisions while drunk, often leading to brutal acts such as the burning and killing of places and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6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and Mutiny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Alexander attempted to conquer India.  Some tribes relented while others openly resisted.  </a:t>
            </a:r>
          </a:p>
          <a:p>
            <a:r>
              <a:rPr lang="en-US" dirty="0" smtClean="0"/>
              <a:t>He promoted fierce rulers who fought bravely against him.</a:t>
            </a:r>
          </a:p>
          <a:p>
            <a:r>
              <a:rPr lang="en-US" dirty="0" smtClean="0"/>
              <a:t>Bucephalus died in one of the battles, and Alexander named a city after the horse.</a:t>
            </a:r>
          </a:p>
          <a:p>
            <a:r>
              <a:rPr lang="en-US" dirty="0" smtClean="0"/>
              <a:t>Some rulers appointed by Alexander abused their power and were thus executed.</a:t>
            </a:r>
          </a:p>
          <a:p>
            <a:r>
              <a:rPr lang="en-US" dirty="0" smtClean="0"/>
              <a:t>He attempted to integrate the cultures of Persia and India into his own (e.g., gave Persians important roles and titles, married Persian women).</a:t>
            </a:r>
          </a:p>
          <a:p>
            <a:r>
              <a:rPr lang="en-US" dirty="0" smtClean="0"/>
              <a:t>Alexander stopped at the River Ganges when his troops who were tired of fighting mutinied.  </a:t>
            </a:r>
          </a:p>
          <a:p>
            <a:r>
              <a:rPr lang="en-US" dirty="0" smtClean="0"/>
              <a:t>He slaughtered inhabitants of a town as sacrifice when his second in command 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7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Alexander’s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Alexander died in Babylon at the age of 32 as a result of a high fever.</a:t>
            </a:r>
          </a:p>
          <a:p>
            <a:r>
              <a:rPr lang="en-US" dirty="0" smtClean="0"/>
              <a:t>Some theories about his death include poisoning and disease.</a:t>
            </a:r>
          </a:p>
          <a:p>
            <a:r>
              <a:rPr lang="en-US" dirty="0" smtClean="0"/>
              <a:t>He appointed “the strongest” as his successor, so his kingdom was split four parts (each ruled by one of his generals).</a:t>
            </a:r>
          </a:p>
          <a:p>
            <a:r>
              <a:rPr lang="en-US" dirty="0" smtClean="0"/>
              <a:t>Successors were known as Diadochi.</a:t>
            </a:r>
          </a:p>
          <a:p>
            <a:r>
              <a:rPr lang="en-US" dirty="0" smtClean="0"/>
              <a:t>One of his successors, </a:t>
            </a:r>
            <a:r>
              <a:rPr lang="en-US" dirty="0" err="1" smtClean="0"/>
              <a:t>Cassander</a:t>
            </a:r>
            <a:r>
              <a:rPr lang="en-US" dirty="0" smtClean="0"/>
              <a:t>, ordered the execution of Alexander’s wife, son and mother.</a:t>
            </a:r>
          </a:p>
          <a:p>
            <a:r>
              <a:rPr lang="en-US" dirty="0" smtClean="0"/>
              <a:t>His successors generally hel</a:t>
            </a:r>
            <a:r>
              <a:rPr lang="en-US" dirty="0" smtClean="0"/>
              <a:t>d their territory until the expansion of the Roman Empire.</a:t>
            </a:r>
          </a:p>
          <a:p>
            <a:r>
              <a:rPr lang="en-US" dirty="0" smtClean="0"/>
              <a:t>The spread of Greek culture and ideas during the rule of Diadochi is referred to as the Hellenistic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3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622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Alexander the Great</vt:lpstr>
      <vt:lpstr>Alexander’s Youth</vt:lpstr>
      <vt:lpstr>Charonea and the Early Campaigns</vt:lpstr>
      <vt:lpstr>The Persian Campaigns</vt:lpstr>
      <vt:lpstr>India and Mutiny</vt:lpstr>
      <vt:lpstr>Alexander’s Death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the Great</dc:title>
  <dc:creator>Danik Lafleur</dc:creator>
  <cp:lastModifiedBy>Danik Lafleur</cp:lastModifiedBy>
  <cp:revision>11</cp:revision>
  <dcterms:created xsi:type="dcterms:W3CDTF">2018-05-07T16:28:38Z</dcterms:created>
  <dcterms:modified xsi:type="dcterms:W3CDTF">2018-05-08T16:46:41Z</dcterms:modified>
</cp:coreProperties>
</file>