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3" r:id="rId46"/>
    <p:sldId id="306" r:id="rId47"/>
    <p:sldId id="305" r:id="rId48"/>
    <p:sldId id="304" r:id="rId49"/>
    <p:sldId id="302" r:id="rId50"/>
    <p:sldId id="308" r:id="rId51"/>
    <p:sldId id="307" r:id="rId52"/>
    <p:sldId id="309" r:id="rId5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2" autoAdjust="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974B9A-3B5B-4AC2-BA7F-3BADAD41546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22BFD-3B44-4490-BA8B-E5F362A1D8D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90EEC-848E-462B-9A89-25811D51481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0B367D73-0F3E-4BAB-9B2D-973D5A6F691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98E2A-775E-4E22-A0BD-46ABE018FEC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F9543-F12C-4905-A635-591E7165337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1DBE6-127C-4E12-8D0E-9C559881E60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A47C6-933A-45E6-B525-D16711B9132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8DF83-9F78-416F-9F63-B02297BF6A0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83D7-EAEB-4F0C-8C7A-0DB4235C271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21CA9-EBCF-4B82-8BA0-69191830B2D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0FF1F-03B7-46DC-8B11-99B00DAE75E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CA"/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9B4360-1F0B-47F8-8545-B31E48B2D18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9.xml"/><Relationship Id="rId18" Type="http://schemas.openxmlformats.org/officeDocument/2006/relationships/slide" Target="slide10.xml"/><Relationship Id="rId26" Type="http://schemas.openxmlformats.org/officeDocument/2006/relationships/slide" Target="slide26.xml"/><Relationship Id="rId3" Type="http://schemas.openxmlformats.org/officeDocument/2006/relationships/slide" Target="slide7.xml"/><Relationship Id="rId21" Type="http://schemas.openxmlformats.org/officeDocument/2006/relationships/slide" Target="slide25.xml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5.xml"/><Relationship Id="rId25" Type="http://schemas.openxmlformats.org/officeDocument/2006/relationships/slide" Target="slide21.xml"/><Relationship Id="rId2" Type="http://schemas.openxmlformats.org/officeDocument/2006/relationships/slide" Target="slide2.xml"/><Relationship Id="rId16" Type="http://schemas.openxmlformats.org/officeDocument/2006/relationships/slide" Target="slide24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2.xml"/><Relationship Id="rId11" Type="http://schemas.openxmlformats.org/officeDocument/2006/relationships/slide" Target="slide23.xml"/><Relationship Id="rId24" Type="http://schemas.openxmlformats.org/officeDocument/2006/relationships/slide" Target="slide16.xml"/><Relationship Id="rId5" Type="http://schemas.openxmlformats.org/officeDocument/2006/relationships/slide" Target="slide17.xml"/><Relationship Id="rId15" Type="http://schemas.openxmlformats.org/officeDocument/2006/relationships/slide" Target="slide19.xml"/><Relationship Id="rId23" Type="http://schemas.openxmlformats.org/officeDocument/2006/relationships/slide" Target="slide11.xml"/><Relationship Id="rId10" Type="http://schemas.openxmlformats.org/officeDocument/2006/relationships/slide" Target="slide18.xml"/><Relationship Id="rId19" Type="http://schemas.openxmlformats.org/officeDocument/2006/relationships/slide" Target="slide15.xml"/><Relationship Id="rId4" Type="http://schemas.openxmlformats.org/officeDocument/2006/relationships/slide" Target="slide12.xml"/><Relationship Id="rId9" Type="http://schemas.openxmlformats.org/officeDocument/2006/relationships/slide" Target="slide13.xml"/><Relationship Id="rId14" Type="http://schemas.openxmlformats.org/officeDocument/2006/relationships/slide" Target="slide14.xml"/><Relationship Id="rId22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Jeopardy Review</a:t>
            </a:r>
          </a:p>
        </p:txBody>
      </p:sp>
      <p:graphicFrame>
        <p:nvGraphicFramePr>
          <p:cNvPr id="2160" name="Group 112"/>
          <p:cNvGraphicFramePr>
            <a:graphicFrameLocks noGrp="1"/>
          </p:cNvGraphicFramePr>
          <p:nvPr>
            <p:ph type="tbl" idx="1"/>
          </p:nvPr>
        </p:nvGraphicFramePr>
        <p:xfrm>
          <a:off x="1243013" y="1804988"/>
          <a:ext cx="6719887" cy="4210050"/>
        </p:xfrm>
        <a:graphic>
          <a:graphicData uri="http://schemas.openxmlformats.org/drawingml/2006/table">
            <a:tbl>
              <a:tblPr/>
              <a:tblGrid>
                <a:gridCol w="134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Places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Roman Emperors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Roman Republic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Who Said?</a:t>
                      </a:r>
                      <a:endParaRPr kumimoji="0" lang="en-CA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Latin Terms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3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4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5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6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7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8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9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0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1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2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3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4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5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6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7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8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9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0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1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2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3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4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5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6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Emperors 400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The most famous and enduring monuments of this emperor’s reign are a wall in northern Britain and the Pantheon in Rome.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Emperors 500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CA" dirty="0"/>
          </a:p>
          <a:p>
            <a:pPr algn="ctr">
              <a:lnSpc>
                <a:spcPct val="90000"/>
              </a:lnSpc>
              <a:buNone/>
            </a:pPr>
            <a:r>
              <a:rPr lang="en-CA" dirty="0"/>
              <a:t>Like Julius Caesar, Augustus became </a:t>
            </a:r>
            <a:r>
              <a:rPr lang="en-CA" i="1" dirty="0" err="1"/>
              <a:t>Pontifex</a:t>
            </a:r>
            <a:r>
              <a:rPr lang="en-CA" i="1" dirty="0"/>
              <a:t> </a:t>
            </a:r>
            <a:r>
              <a:rPr lang="en-CA" i="1" dirty="0" err="1"/>
              <a:t>Maximus</a:t>
            </a:r>
            <a:r>
              <a:rPr lang="en-CA" i="1" dirty="0"/>
              <a:t> </a:t>
            </a:r>
            <a:r>
              <a:rPr lang="en-CA" dirty="0"/>
              <a:t>which means this.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CA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Republic 100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This aristocratic group benefitted from the Senate, which made up of landowning nobles.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Republic 200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The Gracchus brothers held this political position, which represented the plebeians.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Republic 300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He was the first member of the First Triumvirate to die.</a:t>
            </a:r>
          </a:p>
          <a:p>
            <a:pPr algn="ctr">
              <a:buFont typeface="Wingdings" pitchFamily="2" charset="2"/>
              <a:buNone/>
            </a:pPr>
            <a:endParaRPr lang="en-CA" dirty="0">
              <a:hlinkClick r:id="rId2" action="ppaction://hlinksldjump"/>
            </a:endParaRPr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</a:t>
            </a:r>
            <a:r>
              <a:rPr lang="en-CA" dirty="0" err="1"/>
              <a:t>Repubic</a:t>
            </a:r>
            <a:r>
              <a:rPr lang="en-CA" dirty="0"/>
              <a:t> 400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Julius Caesar was assassinated next to a statue of this man, a friend and adversary.</a:t>
            </a:r>
          </a:p>
          <a:p>
            <a:pPr algn="ctr">
              <a:buFont typeface="Wingdings" pitchFamily="2" charset="2"/>
              <a:buNone/>
            </a:pPr>
            <a:endParaRPr lang="en-CA" dirty="0">
              <a:hlinkClick r:id="rId2" action="ppaction://hlinksldjump"/>
            </a:endParaRPr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Republic 500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A term that means the March 15, the day Julius Caesar was assassinated.</a:t>
            </a:r>
          </a:p>
          <a:p>
            <a:pPr algn="ctr">
              <a:buFont typeface="Wingdings" pitchFamily="2" charset="2"/>
              <a:buNone/>
            </a:pPr>
            <a:endParaRPr lang="en-CA" dirty="0">
              <a:hlinkClick r:id="rId2" action="ppaction://hlinksldjump"/>
            </a:endParaRPr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Said? 100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To which person do these dying words belong:  </a:t>
            </a:r>
            <a:r>
              <a:rPr lang="en-CA" i="1" dirty="0"/>
              <a:t>Et-</a:t>
            </a:r>
            <a:r>
              <a:rPr lang="en-CA" i="1" dirty="0" err="1"/>
              <a:t>tu</a:t>
            </a:r>
            <a:r>
              <a:rPr lang="en-CA" i="1" dirty="0"/>
              <a:t>, Brute?</a:t>
            </a:r>
          </a:p>
          <a:p>
            <a:pPr algn="ctr">
              <a:buFont typeface="Wingdings" pitchFamily="2" charset="2"/>
              <a:buNone/>
            </a:pPr>
            <a:endParaRPr lang="en-CA" dirty="0">
              <a:hlinkClick r:id="rId2" action="ppaction://hlinksldjump"/>
            </a:endParaRPr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Said? 200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To which person do these boasting words belong:  “I found Rome a city of bricks and left it a city of marble.”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Said? 300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Whose last words were “What an artist the world loses in me”?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Places 100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This city was so utterly destroyed by the Romans after the third Punic War that its location is still a mystery.</a:t>
            </a:r>
          </a:p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Said? 400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Who offered these words of wisdom:  “Very little is needed to make a happy life; it is all within yourself, your way of thinking.”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Said? 500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This poet is best remembered for this line: </a:t>
            </a:r>
            <a:r>
              <a:rPr lang="en-CA" i="1" dirty="0"/>
              <a:t>Carpe diem</a:t>
            </a:r>
            <a:r>
              <a:rPr lang="en-CA" dirty="0"/>
              <a:t>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Latin Words 100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What does </a:t>
            </a:r>
            <a:r>
              <a:rPr lang="en-CA" i="1" dirty="0"/>
              <a:t>carpe diem </a:t>
            </a:r>
            <a:r>
              <a:rPr lang="en-CA" dirty="0"/>
              <a:t>mean?</a:t>
            </a:r>
          </a:p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Latin Words 200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What does </a:t>
            </a:r>
            <a:r>
              <a:rPr lang="en-CA" i="1" dirty="0" err="1"/>
              <a:t>Pax</a:t>
            </a:r>
            <a:r>
              <a:rPr lang="en-CA" i="1" dirty="0"/>
              <a:t> </a:t>
            </a:r>
            <a:r>
              <a:rPr lang="en-CA" i="1" dirty="0" err="1"/>
              <a:t>Romana</a:t>
            </a:r>
            <a:r>
              <a:rPr lang="en-CA" i="1" dirty="0"/>
              <a:t> </a:t>
            </a:r>
            <a:r>
              <a:rPr lang="en-CA" dirty="0"/>
              <a:t>mean?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Latin Words 300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None/>
            </a:pPr>
            <a:r>
              <a:rPr lang="en-CA" dirty="0"/>
              <a:t>What Latin word means “I forbid”?  It was useful in politics. </a:t>
            </a:r>
          </a:p>
          <a:p>
            <a:pPr algn="ctr"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Latin Words 400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What does </a:t>
            </a:r>
            <a:r>
              <a:rPr lang="en-CA" i="1" dirty="0"/>
              <a:t>primus inter pares </a:t>
            </a:r>
            <a:r>
              <a:rPr lang="en-CA" dirty="0"/>
              <a:t>mean?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Latin Words 500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The word </a:t>
            </a:r>
            <a:r>
              <a:rPr lang="en-CA" i="1" dirty="0"/>
              <a:t>republic</a:t>
            </a:r>
            <a:r>
              <a:rPr lang="en-CA" dirty="0"/>
              <a:t> comes from the Latin phrase </a:t>
            </a:r>
            <a:r>
              <a:rPr lang="en-CA" i="1" dirty="0"/>
              <a:t>res </a:t>
            </a:r>
            <a:r>
              <a:rPr lang="en-CA" i="1" dirty="0" err="1"/>
              <a:t>publica</a:t>
            </a:r>
            <a:r>
              <a:rPr lang="en-CA" i="1" dirty="0"/>
              <a:t> </a:t>
            </a:r>
            <a:r>
              <a:rPr lang="en-CA" dirty="0"/>
              <a:t>which means this.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Places 100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Carthage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Places 200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Pompeii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Places 300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Rubicon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Places 200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None/>
            </a:pPr>
            <a:r>
              <a:rPr lang="en-CA" dirty="0"/>
              <a:t>The volcanic eruption of Mount Vesuvius buried this city.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Places 400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Alexandria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Places 500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 err="1"/>
              <a:t>Threcia</a:t>
            </a: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Emperors 100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Octavian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Emperors 200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Nero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Emperors 300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Caligula</a:t>
            </a:r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Emperor 400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Hadrian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Emperors 500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Chief Priest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Republic 100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patricians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Republic 200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tribune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Republic 300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Crassus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Places 300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None/>
            </a:pPr>
            <a:r>
              <a:rPr lang="en-CA" dirty="0"/>
              <a:t>When Caesar crossed this river with his troops, he committed an illegal act and started a civil war.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Republic 400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Pompey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Republic 500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Ides of March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Said? 100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Julius Caesar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Said? 200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Augustus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Said? 300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Nero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Said? 400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Marcus Aurelius</a:t>
            </a:r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Said? 500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Horace</a:t>
            </a:r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Latin Words 100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Seize the day</a:t>
            </a:r>
          </a:p>
          <a:p>
            <a:pPr>
              <a:buFont typeface="Wingdings" pitchFamily="2" charset="2"/>
              <a:buNone/>
            </a:pPr>
            <a:endParaRPr lang="en-CA" sz="39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Latin Words 200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Roman Peace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Latin Words 300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veto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Places 400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None/>
            </a:pPr>
            <a:r>
              <a:rPr lang="en-CA" dirty="0"/>
              <a:t>Antony and Cleopatra committed suicide in this city.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Latin Words 400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First among equals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Latin Words 500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Public works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Final Jeopardy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List the members of the First and Second Triumvirates respectively.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Places 500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None/>
            </a:pPr>
            <a:r>
              <a:rPr lang="en-CA" dirty="0"/>
              <a:t>Spartacus comes from this region.</a:t>
            </a:r>
          </a:p>
          <a:p>
            <a:pPr algn="ctr">
              <a:buFont typeface="Wingdings" pitchFamily="2" charset="2"/>
              <a:buNone/>
            </a:pPr>
            <a:endParaRPr lang="en-CA" dirty="0">
              <a:hlinkClick r:id="rId2" action="ppaction://hlinksldjump"/>
            </a:endParaRPr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Emperors 100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Julius Caesar’s nephew became the first emperor of Rome.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Emperors 200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None/>
            </a:pPr>
            <a:r>
              <a:rPr lang="en-CA" dirty="0"/>
              <a:t>This volatile emperor had his mother killed, is rumoured to have started a devastating fire in Rome, persecuted Christians, and committed suicide.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Roman Emperors 300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This cruel emperor famously made his favourite horse a member of the Senate.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453</TotalTime>
  <Words>556</Words>
  <Application>Microsoft Office PowerPoint</Application>
  <PresentationFormat>On-screen Show (4:3)</PresentationFormat>
  <Paragraphs>297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Times New Roman</vt:lpstr>
      <vt:lpstr>Verdana</vt:lpstr>
      <vt:lpstr>Wingdings</vt:lpstr>
      <vt:lpstr>Profile</vt:lpstr>
      <vt:lpstr>Jeopardy Review</vt:lpstr>
      <vt:lpstr>Places 100</vt:lpstr>
      <vt:lpstr>Places 200</vt:lpstr>
      <vt:lpstr>Places 300</vt:lpstr>
      <vt:lpstr>Places 400</vt:lpstr>
      <vt:lpstr>Places 500</vt:lpstr>
      <vt:lpstr>Roman Emperors 100</vt:lpstr>
      <vt:lpstr>Roman Emperors 200</vt:lpstr>
      <vt:lpstr>Roman Emperors 300</vt:lpstr>
      <vt:lpstr>Roman Emperors 400</vt:lpstr>
      <vt:lpstr>Roman Emperors 500</vt:lpstr>
      <vt:lpstr>Roman Republic 100</vt:lpstr>
      <vt:lpstr>Roman Republic 200</vt:lpstr>
      <vt:lpstr>Roman Republic 300</vt:lpstr>
      <vt:lpstr>Roman Repubic 400</vt:lpstr>
      <vt:lpstr>Roman Republic 500</vt:lpstr>
      <vt:lpstr>Who Said? 100</vt:lpstr>
      <vt:lpstr>Who Said? 200</vt:lpstr>
      <vt:lpstr>Who Said? 300</vt:lpstr>
      <vt:lpstr>Who Said? 400</vt:lpstr>
      <vt:lpstr>Who Said? 500</vt:lpstr>
      <vt:lpstr>Latin Words 100</vt:lpstr>
      <vt:lpstr>Latin Words 200</vt:lpstr>
      <vt:lpstr>Latin Words 300</vt:lpstr>
      <vt:lpstr>Latin Words 400</vt:lpstr>
      <vt:lpstr>Latin Words 500</vt:lpstr>
      <vt:lpstr>Places 100</vt:lpstr>
      <vt:lpstr>Places 200</vt:lpstr>
      <vt:lpstr>Places 300</vt:lpstr>
      <vt:lpstr>Places 400</vt:lpstr>
      <vt:lpstr>Places 500</vt:lpstr>
      <vt:lpstr>Roman Emperors 100</vt:lpstr>
      <vt:lpstr>Roman Emperors 200</vt:lpstr>
      <vt:lpstr>Roman Emperors 300</vt:lpstr>
      <vt:lpstr>Roman Emperor 400</vt:lpstr>
      <vt:lpstr>Roman Emperors 500</vt:lpstr>
      <vt:lpstr>Roman Republic 100</vt:lpstr>
      <vt:lpstr>Roman Republic 200</vt:lpstr>
      <vt:lpstr>Roman Republic 300</vt:lpstr>
      <vt:lpstr>Roman Republic 400</vt:lpstr>
      <vt:lpstr>Roman Republic 500</vt:lpstr>
      <vt:lpstr>Who Said? 100</vt:lpstr>
      <vt:lpstr>Who Said? 200</vt:lpstr>
      <vt:lpstr>Who Said? 300</vt:lpstr>
      <vt:lpstr>Who Said? 400</vt:lpstr>
      <vt:lpstr>Who Said? 500</vt:lpstr>
      <vt:lpstr>Latin Words 100</vt:lpstr>
      <vt:lpstr>Latin Words 200</vt:lpstr>
      <vt:lpstr>Latin Words 300</vt:lpstr>
      <vt:lpstr>Latin Words 400</vt:lpstr>
      <vt:lpstr>Latin Words 500</vt:lpstr>
      <vt:lpstr>Final Jeopardy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Danik Lafleur</dc:creator>
  <cp:lastModifiedBy>Danik Lafleur</cp:lastModifiedBy>
  <cp:revision>31</cp:revision>
  <dcterms:created xsi:type="dcterms:W3CDTF">2010-11-02T00:16:16Z</dcterms:created>
  <dcterms:modified xsi:type="dcterms:W3CDTF">2019-06-10T01:01:14Z</dcterms:modified>
</cp:coreProperties>
</file>