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60" r:id="rId4"/>
    <p:sldId id="258" r:id="rId5"/>
    <p:sldId id="262" r:id="rId6"/>
    <p:sldId id="267" r:id="rId7"/>
    <p:sldId id="265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3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5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6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E4465-1A53-4EFB-ACB0-33FC8A301F9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6B3-6D36-49EA-AFF5-9FB42800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2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263" y="291066"/>
            <a:ext cx="9727474" cy="2387600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2019 Student Exchange Program</a:t>
            </a:r>
            <a:endParaRPr lang="en-US" sz="8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74" y="2860766"/>
            <a:ext cx="292608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" y="2493128"/>
            <a:ext cx="3588748" cy="347703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322496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Summary and Application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70" y="4428165"/>
            <a:ext cx="4814460" cy="19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About the Program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8914" y="1825625"/>
            <a:ext cx="5906588" cy="4351338"/>
          </a:xfrm>
        </p:spPr>
        <p:txBody>
          <a:bodyPr/>
          <a:lstStyle/>
          <a:p>
            <a:r>
              <a:rPr lang="en-US" dirty="0" smtClean="0"/>
              <a:t>33</a:t>
            </a:r>
            <a:r>
              <a:rPr lang="en-US" baseline="30000" dirty="0" smtClean="0"/>
              <a:t>rd</a:t>
            </a:r>
            <a:r>
              <a:rPr lang="en-US" dirty="0" smtClean="0"/>
              <a:t> year</a:t>
            </a:r>
          </a:p>
          <a:p>
            <a:r>
              <a:rPr lang="en-US" dirty="0" smtClean="0"/>
              <a:t>Originally started by Maple Leaf Foundation</a:t>
            </a:r>
          </a:p>
          <a:p>
            <a:r>
              <a:rPr lang="en-US" dirty="0" smtClean="0"/>
              <a:t>Taken over by Fulbright Canada</a:t>
            </a:r>
          </a:p>
          <a:p>
            <a:r>
              <a:rPr lang="en-US" dirty="0" smtClean="0"/>
              <a:t>Brings together students from Boston Public School Board and Canadian students</a:t>
            </a:r>
          </a:p>
          <a:p>
            <a:r>
              <a:rPr lang="en-US" dirty="0" smtClean="0"/>
              <a:t>Last year: first year for STA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5" y="1430088"/>
            <a:ext cx="5092337" cy="344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" y="4265139"/>
            <a:ext cx="4814460" cy="19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Program Coordinators</a:t>
            </a:r>
            <a:endParaRPr lang="en-US" sz="60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87829" y="1432555"/>
            <a:ext cx="5409746" cy="823912"/>
          </a:xfrm>
        </p:spPr>
        <p:txBody>
          <a:bodyPr/>
          <a:lstStyle/>
          <a:p>
            <a:r>
              <a:rPr lang="en-US" dirty="0" smtClean="0"/>
              <a:t>St. Thomas Aquinas Catholic High School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Danik Lafleur</a:t>
            </a:r>
          </a:p>
          <a:p>
            <a:pPr lvl="1"/>
            <a:r>
              <a:rPr lang="en-US" dirty="0" smtClean="0"/>
              <a:t>English and history teacher at STA</a:t>
            </a:r>
          </a:p>
          <a:p>
            <a:r>
              <a:rPr lang="en-US" dirty="0" smtClean="0"/>
              <a:t>David Brookes</a:t>
            </a:r>
          </a:p>
          <a:p>
            <a:pPr lvl="1"/>
            <a:r>
              <a:rPr lang="en-US" dirty="0" smtClean="0"/>
              <a:t>Culinary arts and law teacher at STA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6172200" y="1446435"/>
            <a:ext cx="5183188" cy="823912"/>
          </a:xfrm>
        </p:spPr>
        <p:txBody>
          <a:bodyPr/>
          <a:lstStyle/>
          <a:p>
            <a:r>
              <a:rPr lang="en-US" dirty="0" smtClean="0"/>
              <a:t>Tech Boston Academy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Lianne Hughes</a:t>
            </a:r>
          </a:p>
          <a:p>
            <a:pPr lvl="1"/>
            <a:r>
              <a:rPr lang="en-US" dirty="0" smtClean="0"/>
              <a:t>History teacher at TBA</a:t>
            </a:r>
          </a:p>
          <a:p>
            <a:r>
              <a:rPr lang="en-US" dirty="0" smtClean="0"/>
              <a:t>Another teacher from TBA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29" y="4219303"/>
            <a:ext cx="2507754" cy="2429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40" y="4389220"/>
            <a:ext cx="2089855" cy="20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86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Who Can Participate?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431"/>
            <a:ext cx="10515600" cy="4351338"/>
          </a:xfrm>
        </p:spPr>
        <p:txBody>
          <a:bodyPr/>
          <a:lstStyle/>
          <a:p>
            <a:r>
              <a:rPr lang="en-US" dirty="0" smtClean="0"/>
              <a:t>Any Grade 11 STA student</a:t>
            </a:r>
          </a:p>
          <a:p>
            <a:r>
              <a:rPr lang="en-US" dirty="0" smtClean="0"/>
              <a:t>10 students will be selected</a:t>
            </a:r>
          </a:p>
          <a:p>
            <a:r>
              <a:rPr lang="en-US" dirty="0" smtClean="0"/>
              <a:t>Boy-to-girl ratio TBD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8301"/>
          <a:stretch/>
        </p:blipFill>
        <p:spPr>
          <a:xfrm>
            <a:off x="740230" y="3291839"/>
            <a:ext cx="10613570" cy="32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How Will Students be Selected?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949" y="1860505"/>
            <a:ext cx="6372497" cy="4351338"/>
          </a:xfrm>
        </p:spPr>
        <p:txBody>
          <a:bodyPr/>
          <a:lstStyle/>
          <a:p>
            <a:r>
              <a:rPr lang="en-US" dirty="0" smtClean="0"/>
              <a:t>The letters in the application package</a:t>
            </a:r>
          </a:p>
          <a:p>
            <a:pPr lvl="1"/>
            <a:r>
              <a:rPr lang="en-US" dirty="0" smtClean="0"/>
              <a:t>Student letter</a:t>
            </a:r>
          </a:p>
          <a:p>
            <a:pPr lvl="1"/>
            <a:r>
              <a:rPr lang="en-US" dirty="0" smtClean="0"/>
              <a:t>Family letter</a:t>
            </a:r>
          </a:p>
          <a:p>
            <a:r>
              <a:rPr lang="en-US" dirty="0" smtClean="0"/>
              <a:t>Student’s marks and learning skills</a:t>
            </a:r>
          </a:p>
          <a:p>
            <a:r>
              <a:rPr lang="en-US" dirty="0" smtClean="0"/>
              <a:t>Student’s participation in school clubs and activities</a:t>
            </a:r>
          </a:p>
          <a:p>
            <a:r>
              <a:rPr lang="en-US" dirty="0" smtClean="0"/>
              <a:t>Student’s interaction with other, including other students and STA staff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29474" b="29122"/>
          <a:stretch/>
        </p:blipFill>
        <p:spPr>
          <a:xfrm>
            <a:off x="293919" y="1860505"/>
            <a:ext cx="5064030" cy="39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What Costs Will Families Incur?</a:t>
            </a:r>
            <a:endParaRPr lang="en-US" sz="60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What’s Not Covered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Additional beverages, snacks and food items outside of programming</a:t>
            </a:r>
          </a:p>
          <a:p>
            <a:r>
              <a:rPr lang="en-US" dirty="0" smtClean="0"/>
              <a:t>An additional mouth to feed in Russell</a:t>
            </a:r>
          </a:p>
          <a:p>
            <a:r>
              <a:rPr lang="en-US" dirty="0" smtClean="0"/>
              <a:t>Extra activities outside programming</a:t>
            </a:r>
          </a:p>
          <a:p>
            <a:r>
              <a:rPr lang="en-US" dirty="0" smtClean="0"/>
              <a:t>Gifts, souvenirs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58" y="3417978"/>
            <a:ext cx="3238500" cy="3238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468620"/>
            <a:ext cx="3575040" cy="27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942909" cy="1325563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What Does the Itinerary Look Like?</a:t>
            </a:r>
            <a:endParaRPr lang="en-US" sz="6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Boston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Red Sox game</a:t>
            </a:r>
          </a:p>
          <a:p>
            <a:r>
              <a:rPr lang="en-US" dirty="0" smtClean="0"/>
              <a:t>State Legislature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African-American school house</a:t>
            </a:r>
          </a:p>
          <a:p>
            <a:r>
              <a:rPr lang="en-US" dirty="0" smtClean="0"/>
              <a:t>Boston Tea Party Museum</a:t>
            </a:r>
          </a:p>
          <a:p>
            <a:r>
              <a:rPr lang="en-US" dirty="0" smtClean="0"/>
              <a:t>Museum of Fine Arts</a:t>
            </a:r>
          </a:p>
          <a:p>
            <a:r>
              <a:rPr lang="en-US" dirty="0" smtClean="0"/>
              <a:t>MIT Media Lab</a:t>
            </a:r>
          </a:p>
          <a:p>
            <a:r>
              <a:rPr lang="en-US" dirty="0" smtClean="0"/>
              <a:t>Harvard University</a:t>
            </a:r>
          </a:p>
          <a:p>
            <a:r>
              <a:rPr lang="en-US" dirty="0" smtClean="0"/>
              <a:t>Blue Man Group</a:t>
            </a:r>
          </a:p>
          <a:p>
            <a:r>
              <a:rPr lang="en-US" dirty="0" smtClean="0"/>
              <a:t>Duck Boat Tour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185A38-3AAA-4297-BFAD-6D70E8D00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57" y="1787638"/>
            <a:ext cx="2084890" cy="277985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FFB2A8E-C2C8-4491-B33D-4D54540A7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3766" y="1787638"/>
            <a:ext cx="3698748" cy="2079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0"/>
          <a:stretch/>
        </p:blipFill>
        <p:spPr>
          <a:xfrm rot="5400000">
            <a:off x="9556768" y="4435265"/>
            <a:ext cx="2866917" cy="1924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295" y="3892549"/>
            <a:ext cx="2866920" cy="3010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30" y="4664442"/>
            <a:ext cx="2294141" cy="21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942909" cy="1325563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What Does the Itinerary Look Like?</a:t>
            </a:r>
            <a:endParaRPr lang="en-US" sz="60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472649" y="1681163"/>
            <a:ext cx="5183188" cy="823912"/>
          </a:xfrm>
        </p:spPr>
        <p:txBody>
          <a:bodyPr/>
          <a:lstStyle/>
          <a:p>
            <a:r>
              <a:rPr lang="en-US" sz="4000" dirty="0" smtClean="0"/>
              <a:t>Russell</a:t>
            </a:r>
            <a:endParaRPr lang="en-US" sz="40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472649" y="2505075"/>
            <a:ext cx="5183188" cy="36845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Parliament of Canada</a:t>
            </a:r>
          </a:p>
          <a:p>
            <a:r>
              <a:rPr lang="en-US" dirty="0" smtClean="0"/>
              <a:t>Notre Dame Cathedral</a:t>
            </a:r>
          </a:p>
          <a:p>
            <a:r>
              <a:rPr lang="en-US" dirty="0" smtClean="0"/>
              <a:t>National Gallery of Arts</a:t>
            </a:r>
          </a:p>
          <a:p>
            <a:r>
              <a:rPr lang="en-US" dirty="0" smtClean="0"/>
              <a:t>Omega Park</a:t>
            </a:r>
          </a:p>
          <a:p>
            <a:r>
              <a:rPr lang="en-US" dirty="0" smtClean="0"/>
              <a:t>Old Montreal</a:t>
            </a:r>
          </a:p>
          <a:p>
            <a:r>
              <a:rPr lang="en-US" dirty="0" smtClean="0"/>
              <a:t>McGill University</a:t>
            </a:r>
          </a:p>
          <a:p>
            <a:r>
              <a:rPr lang="en-US" dirty="0" smtClean="0"/>
              <a:t>RCMP Musical Ride</a:t>
            </a:r>
          </a:p>
          <a:p>
            <a:r>
              <a:rPr lang="en-US" dirty="0" smtClean="0"/>
              <a:t>Escape Manor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10304"/>
          <a:stretch/>
        </p:blipFill>
        <p:spPr>
          <a:xfrm>
            <a:off x="2978705" y="1883321"/>
            <a:ext cx="3030584" cy="228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3181" r="6122" b="-1"/>
          <a:stretch/>
        </p:blipFill>
        <p:spPr>
          <a:xfrm>
            <a:off x="2978705" y="4245429"/>
            <a:ext cx="3030584" cy="2385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r="12588"/>
          <a:stretch/>
        </p:blipFill>
        <p:spPr>
          <a:xfrm>
            <a:off x="169169" y="1883321"/>
            <a:ext cx="2750752" cy="2510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/>
          <a:stretch/>
        </p:blipFill>
        <p:spPr>
          <a:xfrm>
            <a:off x="182880" y="4473576"/>
            <a:ext cx="2737041" cy="21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263" y="291066"/>
            <a:ext cx="9727474" cy="2387600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2019 Student Exchange Program</a:t>
            </a:r>
            <a:endParaRPr lang="en-US" sz="8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74" y="2860766"/>
            <a:ext cx="292608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" y="2493128"/>
            <a:ext cx="3588748" cy="347703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322496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Summary and Application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70" y="4428165"/>
            <a:ext cx="4814460" cy="19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241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2019 Student Exchange Program</vt:lpstr>
      <vt:lpstr>About the Program</vt:lpstr>
      <vt:lpstr>Program Coordinators</vt:lpstr>
      <vt:lpstr>Who Can Participate?</vt:lpstr>
      <vt:lpstr>How Will Students be Selected?</vt:lpstr>
      <vt:lpstr>What Costs Will Families Incur?</vt:lpstr>
      <vt:lpstr>What Does the Itinerary Look Like?</vt:lpstr>
      <vt:lpstr>What Does the Itinerary Look Like?</vt:lpstr>
      <vt:lpstr>2019 Student Exchange Program</vt:lpstr>
    </vt:vector>
  </TitlesOfParts>
  <Company>CDSBEO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Student Exchange Program</dc:title>
  <dc:creator>David Brookes</dc:creator>
  <cp:lastModifiedBy>Danik Lafleur</cp:lastModifiedBy>
  <cp:revision>12</cp:revision>
  <dcterms:created xsi:type="dcterms:W3CDTF">2018-11-13T21:49:01Z</dcterms:created>
  <dcterms:modified xsi:type="dcterms:W3CDTF">2019-02-13T15:24:54Z</dcterms:modified>
</cp:coreProperties>
</file>