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w&amp;url=https://www.blendspace.com/lessons/L3SG53Cv9sVg0g/the-pearl-by-john-steinbeck&amp;ei=KZDTVMffPMGqyATCy4KwCw&amp;bvm=bv.85142067,d.aWw&amp;psig=AFQjCNFJIytIoQwRK7Pzm5Wxx-eviHVdhg&amp;ust=1423237511388782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  <a:endParaRPr lang="en-US" sz="5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97" y="1002324"/>
            <a:ext cx="3854200" cy="438912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“Knowledge is simply a kind of fuel; it needs the motor of understanding to convert it into power.”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94498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Harper Lee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131" y="2819400"/>
            <a:ext cx="2505075" cy="1828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To Kill A Mockingbird</a:t>
            </a:r>
            <a:endParaRPr lang="en-US" sz="4800" i="1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83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1276838"/>
            <a:ext cx="3341088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askerville Old Face" panose="02020602080505020303" pitchFamily="18" charset="0"/>
              </a:rPr>
              <a:t>“Nothing can wear you out like caring about people.”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34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6000">
        <p15:prstTrans prst="prestig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S. E. Hinton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31" y="1281111"/>
            <a:ext cx="2813545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4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That was Then, This is Now</a:t>
            </a:r>
            <a:endParaRPr lang="en-US" sz="44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52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94" y="1447800"/>
            <a:ext cx="3426682" cy="44287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“Destiny can never be stronger than calm courage”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16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6000">
        <p15:prstTrans prst="fractur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Eric Maria Remarque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40" y="1447800"/>
            <a:ext cx="3085057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All Quiet on the Western Front</a:t>
            </a:r>
            <a:endParaRPr lang="en-US" sz="48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22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63" y="1447800"/>
            <a:ext cx="3300412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Baskerville Old Face" panose="02020602080505020303" pitchFamily="18" charset="0"/>
              </a:rPr>
              <a:t>“Who controls the past, controls the future…who controls the present, controls the past.”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60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6000">
        <p15:prstTrans prst="crush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George Orwell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69" y="2095500"/>
            <a:ext cx="2057400" cy="3276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54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Animal Farm</a:t>
            </a:r>
            <a:endParaRPr lang="en-US" sz="54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44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4765" y="1490661"/>
            <a:ext cx="4671937" cy="31089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Baskerville Old Face" panose="02020602080505020303" pitchFamily="18" charset="0"/>
              </a:rPr>
              <a:t>“It’s the climbing that makes the man. Getting to the top is an extra reward.”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33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peelOff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Robert </a:t>
            </a:r>
            <a:r>
              <a:rPr lang="en-US" sz="5400" dirty="0" err="1" smtClean="0">
                <a:latin typeface="Baskerville Old Face" panose="02020602080505020303" pitchFamily="18" charset="0"/>
              </a:rPr>
              <a:t>Lipsyte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2196" y="895350"/>
            <a:ext cx="2849210" cy="457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54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The Contender</a:t>
            </a:r>
            <a:endParaRPr lang="en-US" sz="54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13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80" y="1669249"/>
            <a:ext cx="4954327" cy="35661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“Maybe there is a beast… maybe it’s only us.”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79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pageCurlDoubl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John Wyndham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476" y="1513374"/>
            <a:ext cx="2325548" cy="38404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The </a:t>
            </a:r>
            <a:r>
              <a:rPr lang="en-US" sz="4800" i="1" dirty="0" err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Chrysalids</a:t>
            </a:r>
            <a:endParaRPr lang="en-US" sz="48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3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William Golding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39" y="1447800"/>
            <a:ext cx="2733260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 of 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The Lord of the Flies</a:t>
            </a:r>
            <a:endParaRPr lang="en-US" sz="48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82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27" y="1447800"/>
            <a:ext cx="4719483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“It is a far, far better thing that I do, than I have ever done; it is a far, far better rest that I go to, than I have ever known.”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98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airplan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Charles Dickens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81" y="2465832"/>
            <a:ext cx="2170176" cy="25359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54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A Tale of Two Cities</a:t>
            </a:r>
            <a:endParaRPr lang="en-US" sz="54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87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31" y="1285670"/>
            <a:ext cx="2157575" cy="3200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“Intelligence and education that hasn’t been tempered by human affection isn’t worth a damn.”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66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Click="0" advTm="6000">
        <p15:prstTrans prst="origami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Daniel Keyes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19" y="1562100"/>
            <a:ext cx="2857500" cy="434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Flowers for </a:t>
            </a:r>
            <a:r>
              <a:rPr lang="en-US" sz="4800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A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lgernon</a:t>
            </a:r>
            <a:endParaRPr lang="en-US" sz="48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03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45" y="1447800"/>
            <a:ext cx="3813048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“A man without words is a man without thought.”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John Steinbeck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53" y="301752"/>
            <a:ext cx="2942432" cy="38922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Author of the novel </a:t>
            </a:r>
            <a:r>
              <a:rPr lang="en-US" sz="44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Of Mice and Men </a:t>
            </a:r>
            <a:r>
              <a:rPr lang="en-US" sz="4400" dirty="0" smtClean="0">
                <a:latin typeface="Baskerville Old Face" panose="02020602080505020303" pitchFamily="18" charset="0"/>
              </a:rPr>
              <a:t>and </a:t>
            </a:r>
            <a:r>
              <a:rPr lang="en-US" sz="44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The Pearl</a:t>
            </a:r>
            <a:endParaRPr lang="en-US" sz="44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AutoShape 2" descr="data:image/jpeg;base64,/9j/4AAQSkZJRgABAQAAAQABAAD/2wCEAAkGBxQTEhUUExQWFRUXFxQYFRgXFxUUFBUUFRcWFxUXFBYYHCggGBwlHBcVITEhJSkrLi4uFx80ODMsNygtLiwBCgoKDg0OGhAQGiwkHCQsLCwsLCwsLCwsLCwsLCwsLCwsLCwsLCwsLCwsLCwsLCwsLCwsLCwsLCwsLCwsLCwsLP/AABEIASMArQMBEQACEQEDEQH/xAAcAAAABwEBAAAAAAAAAAAAAAAAAQIEBQYHAwj/xABPEAABAwICBAcKCwUHAwUAAAABAgMRAAQSIQUGMUEHEyJRYXFyMjM1UlSBkZKxwQgUFhcjNEKhstHhJCVDgtIVRFNic5PwZKKjY3SDs7T/xAAZAQACAwEAAAAAAAAAAAAAAAAAAQIDBAX/xAA+EQACAQIBBgsHAgYDAQEAAAAAAQIDEQQSITE0UXETFDIzQVJykbHB0QVTYYGSobIiQiRDgqLC8BXS4SNi/9oADAMBAAIRAxEAPwDMNZ3Cbp7PePwjbVOHz00a8arV5Ld4IigavMobTxSTG9Kk+ZQKT9xpCCKaYHaxvVNrKtstuNmSTKFtluPMCI5oFJq407HF64WsyokmEjfsSAkfcBRZILs5kmmI7t3rqQUpcWEzMBagkq2SQDExvpWQ7sbk75piCmgA4oAPCRt66ADIyynp6+jzUAImgASaADJ2bemgABR56AAFnnNILgxnnPpOzbQO7FB1WzEr0miyC7DD65yWr1j+dFkF2d7e/WkRjX66vcaLBce6zH9qd6x+FNUYbml/vSa8frEvl4Is/BVqwxfOPIfBIQlJSUmDMwR9/wB1KtKSkknYKCgqUpyim7pZ79KexrYaR80uj/Fc9aq8qfWf29CXCUvdLvl6ihwTWGyHI7VGVPrP7egcLT91H+71C+aPR/iuet+lGVPrP7egcLS91H+71DTwSaP8VfrfpRlT6z+3oHC0vdR+/qD5pNH+Kv1v0pXn1n9vQOFpe6j/AHeofzSaO8VfrfpRefWf29A4Wl7qP93qIPBNo/xF+t+lO8+s/t6BwtL3Uf7vUMcEuj/FX636UZU+s/t6BwtP3Ufv6h/NLo/xV+t+lGVPrP7egcLT91H+71DPBLo/xXPW/SjKn1n9vQOFp+6j/d6gHBJo/wAVz1v0oyp9Z/b0Dhqfuo/3eoBwSaP8Vz1v0ovPrP7egcNT91H7+oPmk0d4jnrfpRefWf29A4Wn7qP39QfNJo7xF+t+lF59Z/b0Dhafu4/f1D+aTR/ir9f9KLz6z+3oHC0/dR+/qJ+abR3iL9b9KMqfWf29B8LT91H7+oPmm0d4i/X/AEovPrP7eguFp+7j9/UI8E+j/EX6/wClGVPrP7egcLT91H7+pCa5cHllbWbzzaFY0JlMqkScpik5zVv1PStnoW0uCqNxdNLM3mv0JvaYmVT91bTmExrL9Zd6x+EVRheaRt9oazL5eCNB4Au/XH+mn8QqNflrc/IVLV5dqPhI2oJ2VApuLApCFCmAIpDBQBzUigYQEUAGBQJhxTAOKADFAAoAOKBBUDBFACcNIYRTTASRQBVeEvwbc9n3ioy6N68TVhOW+zL8WeZa3nNJnWQ/tLvaH4U1nw3NRN3tDWZ/LwRonAEBxtxtnAJ5olMR0zP3VGty1ufkKnq8u1HwkbSKgUiqQBzTEGKQwYT/AM3UADDQARFADXSN4GkYsJVykJAGRJWoJEec1GUslXLaNF1ZZN7aX3K50NykEgkAiCd8SYEncCefmp3RHg5POkcndIJS5gVlCMZVuAxYRPNvz2ZUnNJ2JxoSlDLW23md3H0pME5kEgbzHNz1K6RWoSaujo24FAKSQQQCCNhB2EU07ilFxbT0iqCIKABFA0JNACSaQ7BGmBU+Ewfu647HvFRl0b14mrCct9mX4s8zVuOaS+sn1p3rH4U1ThuaibsfrM/l4I0TgB79cf6afxCoV+Wtz8hU9Xl2o+EjbUioFB0CaADigYdAgGgAqAEGgYxesipSSpZKQ5xgTA2hMJTI+yDyueag43ekvjWUYtJZ2rX8Xv6Nwl3RYVxoxEJdUkrEZ5JSkpBnIEJG7efMZGn4jjiWsh2zxvbvb8w7nRQXxhKs3C1OWxLZBwdIJxT2jQ4J3CniXDJSWi/e+n5Zu46vWGJYUVGQ2tAgCQVxKx05Cm43dyEa2THJt0p93QdrO34tCUDYlIAyjIZDKnFWViFWo5zcn05ztFMgFFAAigBJFA7hGgBBoGVThN8G3HY94qMujevE1YTlvsy/FnmdKJ2CtxzkSusP1l3tD8Kapw3NRNvtDWZ/LwRo3AIPp7mM+Qno+0N1Qr8tbn5CpavLtR8JG3JFQKCP0tp5q3UlCsa3FglDbTa3nSlJAKsKASEgkcowM6aTYhOitYmLham0laHUjEpp1txl0IkDEEOAEpkgYhIzocWguML7XRhow43dJ5YbB+KXOFSyrClKFYIVJyEbZypqLC4/stPIcQ4vA+2lsYlcaw6ySIJOEOJGLIHZ0UmmgI1nXVlaQtDN4pKgFJULO6KVJOYKSEZgggyKeQwuSukNKtss8e7iSj6OeScQ4xSUJBTtBlSQeao2u7DD0vpJq2aLz6sDaSkKUZIBcWlCZjdKhnuoSuFxekNItstKecP0aQCSAVZKIAiNu0U0rgFpfSjds0p50kIThnClS1SpQQmEpBJzUNlCVwIleudukFS0XTaR3S3LO6QhI51qLcJHSaeSxXJu7vUNtLdUeQhCnFEcrkJSVEgDbkN1JDIVvXJkgFLN6QQCCLK7IIOYIPF5inksVyZvL5DTanXVBttKcSlK5ISOmdnVSsMhm9cbclONL7SVkBDj1u800onJI4xaQEzuxRNNxYroldJaQQwkLcJCSttAgE8txYQgZc6lAUkrjOV/pZppbbayS46YbQkFa1R3SsI2JG9RgDLPOklcY7NAyqcJp/dtx2ffUZdG9eJqwnLfZl+LPM01uOciW1hH7S72h+FNU4bmom32hrM/l4I0fgB7/c9hP4hUK3LW5+Qqery7UfBm3pFQKCA0to5Dt2lTV2be7S1BCeLWVsKWSMbKwZAUkwoQRnnnUk7LOIb295csXjNs+63ch5DqkKS1xLzXFBJJWAohSDMTlnG2jM1mAGvverb/AN9Yf/eiiIExp36s/wD6Lv4FUlpGQGotncJtbRS7nG38WZhriUJgFpOEcYDJj76c7XYkdeEYfu93t2v/AOlmiGkGDhIbCrBYIBBeswQcwQbtgEEb6cNIMrmtqF2Fs9bHEuzdKRaqzJt140k2yz/hmCUKOzNO4VKOd3EWThJSf7PdAMErtwDtgm4agwdtRhyhsb6w6v3S7Z9K9IkIU2sLxMMpSU4TiC1JghJEgkEGDRFq+gTudrq94/Qjj2DBxlg4vBMhOK3UYB3jmotaQdA41TsrlLTKnbkOtlluG+IQ3EoTh5YUSYGXTRK1xob6/EJRauOd4bvGF3E9yGxjCVL/AMqXC0T1UQBk1pm/ZaZU4+pIaymRjCpIwhKQDjJMQACTUUnfMMg+EjH8THF4cfxmzwYpw4/jLWHFGcTE1KGkTGNjbrsLsKuHOPF5hQbhSUpU1cp7lmB3DK5OAblCDJVNDzrMCzMuVQJFU4Tz+7Ljs++oy6N68TXhOW+zL8WeZjW85xK6wn9od7Q/CKow3NRNvtDWZ/LwRpXAGkC4uQDP0acwIB5Q2Tu646hUK/LW5+QqerS7UfBm3pFQKBjpbQdvcgB9lDmHNJUOUg86FDlJ8xpptCsI0XoC2tipTLKUKVAUrNTigNgUtRKiOiaG2wHVzZocADiAoJUhaZEwtBlCh0g5iknYZ0eaCklKgCCCCDsIIgg+agRXvkJo7yK3/wBtNSy5bQsiYVopkshgtpLKQgBuOQA2QUADoKUkdQpXd7gdruzQ6nA4kLTKTBzEoUFpPmUAfNQswB3doh1JQ4kLQrukqEg5zmOuD5qFmATpDR7b7amnkJcbVGJKhKTBBEjrAPmoTsBCo1D0aDPxG387aSPQcjUsuW0VkT1xbIWhTa0hSFJKFJI5JQoQUkcxBiojIA6haN8it/8AbFSy5bRWROJtUBHFhKcATgwwCnABGGDujKKjcZE2WqNk04lxu2bStMlBgkNk7S2kkhH8oFPKYWJS7tEOAJcSFAKSoA5gKQoKQesEA+ao3Gc7+ybeQpt1CVoV3SVCUmCCJHWAfNQnYDphoC5U+FEfuy47PvqMujevE2YTlvsy/FnmVM1vOaiX0+P2h3LPF7hVGG5qJu9o6zP/AHoRpPAAPp7j/TT+IVCty1ufkFPVpdqPgzbxUDOGDQASjQIAoABoASKAFUwATTsK4kujnFPJewMpADyecU8h7BZSBxyecUsh7AykJ+MJ5xTyJbAykKSsHYZqLTQ07h0hgoAI0AJNAxBpAVLhS8GXHZ99Rl0b14mvB8t9mX4s8xA1vOcTesB+nc7WefQn0VRhuaib/aOsz3+SNI4AlAv3MCBhECZgYhAk7Y2VCvy47n5EaerS7UfBm2TUCgOaACJoEGKAEqNMDg5dAbM6tjSb0lbnbQNX71Uc1WxporlNka5cnnNXKKKnJnLEs07IjdnZNq6eeleI7SDNs4Ns0sqLC0gBCumi6HnDS+pNGSmNSsd2tInnqDpImqj2jtu+56rdJE1UHja5E1TKNi1O4ZqBISRQBUOFPwZcdke2oy6N68TXg+W+zL8WeYgK3nOJjWE/tDvaHsFUYbmom72jrM9/kjR/g/d+uOwPaKhX5cdz8gp6tLtR8GbcDUDOHNAAoEGVQKaVxN2I65uz1VpjTSKZTuMnHqtSK7jdx6pqJG5wxddSsI6MumQYpNAids7oqyNY6kbGqEr5h5hqm7LLIBQOai7DJRydt0kZirI1JIhKnFlTvXiFkJSQN2W7nroQScbtmGTaeYdWz+VQki2Luh60+arcSaZJWr+IdVZqkbF8Xc7GqiZUeFIfu247I9tRlpW9eJqwnLfZl+LPMJFbzAS+nvrLvaHsFUYbmom32hrM9/kjRuALv1x2B7RUK/LW5+IU9Wl2l4M2xNQM4sUCCUqMzTSbBuwzubqRlWiELFMp3IxayTFXLMrlY+Y0eDmTNUyrMsVK47TYI5qhw0iXBI6Js0cwpcLIODiEmyRzUcLIOCidGbcJ2ClKbeklGCR1mq3IkAmoOTGCaMphY4ONI2kD0VLhWukWQn0HI27czAp8YdtIuBWwBYRTVcOCQm0tyknmqyVRSWYhCLixyaqLCocKvgy47I9tRl0b14mzB8uXZl+LPMxM51uOeSmnVftL3MVCfQk1Vh+aibfaGsz3+SNI4AUfS3HYT7RVdflrcwp6tLtLwZtiU1AziooER929NaKcbFM5Ea87WhIqbI64eNWxiiqUh1ofSeHJRPnqqtQvnRZRrW0ssVtchYlJmsM4Si85sjJS0HbFVTkSsGFVFzQWBiqGWFiOvNPsNLS2tcFSgjYSkLUkqCVK2A4RMc2eyrYxzXCw8duI2VTOqkTjC5xW8d+VV5VSWhDeTHSJKumo5E2GXFHJ9/DEQeetdHDZXKKala2gQLs81aOJx6GVcOwm31FQz3iamqKimRy22ShqgvKfwreC7jsj21F6VvXibMHy5dmX4s8xCt5ziY099Zd7XuFU4fmom72jrU9/kjS/g/d9uOwn2iq6/LW5+QU9Wl2l4M29KagZxD5gVOCuyEnZENcK89akihs4NW+MwDBqTko6SFm9AF6AWd4oWJihOhJnEauLnMipPFQIcWkS+j7IMjbJO2uficWmjbQoZIty4z2xXNtUqZ0abxjpEKe6ag6VXYPLgI407qrUZp2LFktXMy10tXbnSgs2VJTxrSHnHD3baAC2oI5jhSI7ddWimqeW+4plL9q7zSuMCRmZjpzrPDDVJvOE60Y6BvcaQBEV1KNCUNJhqVVI5IuZFXuCK1IBVNFhigaBna2aJM9NQk8xKKJg1jZpKfwreDLjsj21CXRvXibMHy5dmX4s8xCt5ziX08f2l3te4VTh+aibvaOtT3+SNN+D4fpbnsJ9oquty1uYqerS7S8GbgDUDOIuFAJJIkVON75iMrWzkU5esjdnV2TUKcqA3TppAOyKrlh60wVenEcM6YSrfVTwdVdJOOIgzqdIp56g8JUJqvEQbhO2azvB1G9Baq8bERpC7Ek4gEgZq2ADprs0KKhHOjDUnd5iEXp9sOpaJUCswmcIkwTsJxbuarHkSzWFaSzktbX5SYJypOhDSkJVZaCoaq6RD966+Ryw29iJBHJW8lLIBIzGBnaMsumqKMXlS2ZjVWaUI7eksrzxJmtqRglIQhJO+m2JD9ho1W2WRQ+Q3VTZYjshik2SsSNs1hFZqkrl0FY6GqiZT+FfwZcdke2ovSt6NmD5cuzL8WeY63HOJTWD6y72vcKqw/NRN3tHWp7/ACRpvwe++3PYT7RVdblrcxU9Vl2l4M3AGoGcY6VfhJFaKMb5ympLoKY+kqJjZXRjZI58k2zlxBqdyGSzqw2qk2hxTHbbZqDaLUmJS8kkpCwSMiAQSOsVFMlZjDT+jy/buMyU4gIUNykkKSctokDLfQ0mEW4synRqlW904bjNQS4EuzKAUGcQJ3SjrkEZmsNRNu0XoaOlScVFuSzNMt2l9MPP3LVu3brKVJKwkqSkLzgqeiYbTllvJ2HIU5z4dONN7yMKaw7yqq3Fv0LoXikknlOLMuKiJjYlI3JAyA6ztJq+nCNOKijNWqSqzymSbdjVjmVKA6btAKg5k1FDhLYFQuSsjqmKQ1YcW60iq5ptE4tDuazsuEmkMp3Cx4MuOyPbUXpW9eJrwfKl2ZfizzIa3nOJXT31l2fG9wqnD82jd7R1me/yRqHwfz9Jc5fZHokbarrctbhQ1Z9peDNrFQM5E6TXM1spxsjNUdyISz0VfcpsdOI6KMoLETrDp9q0ACuU4ruG0glRzAmBsEkCec1CVRRzsnCm3oKe1p66uHsKch9ltKigZGFKfdTmlA2YUyVKyBgE1jq4rNe9jVCgkxOpWlZunfjU8ePolAgJSwkKJSGkjY0okTvkJJJBkWUqiWboehkKtNtbib1r0uEPNsKJCFwCBHKUvHhCjtw8gyBtxCcqWKqTStDYXYKlByvPbZFUsLxJXcIW2Fj4wkQYKEpJbaQmDsMGRlGRrnzi7Rads3/p04SV5pq+f5Fs4OkEquXXByypKU7gllJXxaEjcIhUf5q6OGSUM3+s5eMcnP8AV8t1y5quAK02MbYXxjnpWAb/ANqt5gOJJG0AgkdYFK6JJMQNLIOwk9MEDrzqEqsI6WSVOT6Dm7pgDMAFPjTH3RVEsTHoRcqD6QM6Ucd72IHORM9SpgbtxqiWJnsLFRhtH1it9SwFKOXZw+cCDUoqbzyE3FZkT9DEU7hY8GXHZFRelb14mzB8qXZl+LPMlbznEtp76y72vcKpw/NRN3tDWZ7/ACRp/wAH7vlz2R7RVdblrd5hDVX214M2wVBGYj75sTWqm3Yoms4xUircpEMlkZpbS6Ldlbp5WFJISDmpUhKUjdJUUjz1FzSGoNmVad0iWU8Y4eMuHlcogwelKPFSkHCOvnrnKTr1PgjfZUo/EsWoSm0JgxxiyCs7OgJTzJSMgKy4ltv4IsppW+Jx4QdD8WRfN5rRhDicoW0ciIjM5793UKswtW//AM306N5CpH9xVdMWT12p54rUpDKG+JI2qCkoDRknaVFMnnC4zFdGE8pXlptn+RQ1ayjtzD7V61Ulxx90gnCnHEEKUlCCHEx0lwTz1grTTShE6dCnLKc5fP1NM1f0aoMAqUULcJcXhCftABKSSD3KQkGN4ro06cqcVFM5NarGpNyHqtEk7XnT1YEz1kJqX69pXeIj5OtkfaPOVKxk9eIEUrPpY8r4HW30I0gRhntEkHzbPupOCYZbHSbFEQEJHUAPZS4KIcIzo1ZoTsSkdQE+mjg47B5bOwbqSjFCymPrVrCNlVVJXJwR1NVFhTeFnwXcdQqL0revE1YPlS7MvxZ5krcc8m9NuH4w4Mhyj58hl01Vh+bibvaGsz3+SNL+D/3y57KfaKrrctbvMIaq+2vA2d/uTSgrsyydkR3xcbY9vsq/Mim7DTbp2wPQKLoM5R+Fi9DFu0d3HSQIGIpQsgemD/LUJpyjZE6btK7MT0npQuuhwjZEDcIJ/SinSUI5KLJTyncmND6wpkA8kn0dOe6qalB9BONQ1DQGkU3DRbUQqU7QdoPMR0VzJxcGaU00Z1p+2daaesxKeKXxiUCSHbXEpSIJ7ri1LM9B/wAtdKlNNqfQ/H/0yyj0bPAqVkpWKEkgqlIhSk5qBAzHSa2NJ6StSa0M9N6Aui9bMupRk40hcSBhxJBjP0VVUq2drEYwH0ObkJ86z7Ak1U6zJKCIDW7Tr1qkYQ2SQpWYUUgIiU5EEkgkzsGEzTVXQTjSyr26AataXevbdFwjC0FYhhUkqzSpSZmdhifPVs5NZipJEyLd6M15xtSlIz/mCoqvLmStHYINg6SDxisunb1hKRSyp7R/p2HVph7OSkHrUserlH/M6FGXTIeVHYOGbIzKlE+nI9EkxUmkkRvckTVZIpvC14LuOoUnpW9GvCcqXYl+LPMlbTASunfrDva9wqrD81E2+0NZnv8AJGo/B+Vy7nmhPpkVXW5a3eYoL+Gb/wD0vA2Z7MRSg7MzSV0N8NWSmitRDCKpdQlklC4atHFejisCS062vqBlsn/vqVKom7XDJsefjWoQk0ATmrGn127gzhOfm/576or0VUXxLKdRxZqCks6RbSoK4u4bzbcTBUhQ+5STsKa5l5UXZ6HpRpzTzrSUXWHQSmnUccEsxhGJsQ24AoZtq2JWBsSvmAkgVuo1spfpz+Pz9UUyhnz5jYuDy8R8WDPGYltqWBihKygnGDh5hiwzs5NZq05tXSG4RjJpMsd7epabU44QEpBJ824c5OwCqaanOViTskZJpy5evVB1xSkDA+jACEtNiQCVkHlDKcznhGQE12OK2SS+bfRYzQxEVe/yW25FDX5y0Qi1wJfbSnlHNrjcSlFWNKkEiTMwYP3VGpSu8z+wQebOjSeDrWhu7ZShIUCgFIxZqhsIBCjvIC2+VvxTkQQK2rZnpHbYXUJqF0SyQ8NO4rAApgKNRJFN4W/Bdx1Cl0rejVhOVPsS/FnmQVtOeSunvrDva9wqrD83E3e0NZnv8jTvg/Hl3PZT7RVdblrd5hDVX214G0GoJ2MxyIpSYkhppR9TaA4JIQoFaQJJbOSiBzpkK/lI31U7SzElmzkXp68bdaU1KVpcEOb0hszixmRhmMI3yZ3GqsPQqcJdqyHUqRUTzXpjRymHltK+yTB8ZP2TPV99dZO5RF3VxjTGOLdlawoJTOFKlqjbhSOUTzgCT0SaAH2iNOuMEFOwbM4/5nVNSjGeknCbWg07ROnTcNFL1u46CkqH0RwqRBM8oRBjbMVheEnF3iX8NG2c5N6tNrAXZXHFkGUtq+kbSf8ALJxI60mo8M4u0189DHkZv0ld1i0Tdtw5cF5WGIW2+p9KSNq8DuaSc9hjMVpo1ot2hb5qxXODtnIq0W0AAhxxBGZIbexY4hRc7sK6ICYyrRKpLRbNvIRUdN85z0zbIUlsNuqcKSQoqQ6kjFhwpEoSmPv5XNES4RbPAhk/Eu3A64WrgpVAbQ08pcjMLW4wnEszAySAN0JnnqqbvdomsxtCXRMSJ2xvjnrJlO5ZYWFVNMVg6nFkWhVMCmcLngu46hSelb0asJpn2JfizzOlXQD11tMBJad+sO9o+wVVh+bibPaGsz3+SNQ+D/3Vz1J9oquty1uHDVX2/I1HS+sVtbIKnXkJiYTiTjURuSmZJqKi2Zhu1rMxMKUEZBQKiiFJJgKBSo5TzxsnZUZ0mJTSzDXWrTjaOLtyoY3yQQIlLISVOrVzJwgpnnVlUKFJue4dSVomVa561OFKmm3FOYipZlOYaViUiIjJMDPo379pkgrvKZQr+5W4SSoqzgkgCSBAMAZEpSOk4TUki5KwpvRTimQ6ByStQMkADCBCiTsGahPRUsl2uRc0nYsOra0sP27bKkquHFpQpwyW0IUtMoIHdk7CcsjExSBNvP0Fs0tdMMOKKbS3RGIrWEoxZEmBhEQRGfTUXUto0lD/AFq1yT0Brask8YUFkglO4tgJAS3H2gZmTs8+TU1LO8w8rISXSVjSGq920ovWDgdYVykALSFpBPcQoiYOUg7s6jKjGWlGiNeyvcibvWm/t1KauAQqByVpGwjnzBEE89UvCU75i5VmR3yocJ7lImZOzM9MZU+Lx2hwnwG+ktIPEltQhWIZAKxSM4giZy+6pxoxTIOd0a3waWtvb2ygpzjH3SkvraPGho54Gi4icwJJ3So7oqmoqkneCzIacFmk9IeitbFFV02JcbanAtMIDiDMcwQTESkgHMwKujBOOVJZympOUHZD/RfCE2MKF5TkMZIggxhKwCCct5HWTSdKMuSONWVs5c9DaXQ+JTkobUkgmNxEZEHnFQlTcCyE1PQSRNQJFL4XPBb/AFCl0rejXhNM+xLwZ5nFbTASmnPrDvaPsFVYfm4m32hrM9/kjUPg/jlXPUn3VXW5a3BDVX2/ImOEgtLnjGgSO5IUoKjnyTl6d9aIweTe5yp1LysjNdHuPuHirNskhRIJKFcWVxiwKOSZialkZROVszmyS0jdpskKSn6S6dbPHv48eBeaQhBPMoGRl3I6IHosiCTqO70bCrWVsu4cUtSoRi+kWTkkGSQCTmYmBTjC+4tnJQVunYSmkbtDWINstcWcxPLWs5wpRV07hlmatk0tCzFUIuVm27leculKUOMlaQRKe43RAjuej2VU2+kuUUtBqls1o5tq0u27QlJA5YmWXEkJTxiSoYiF5YoOYB5qenP0FTbjmbzlS1pWsuYpASomcQJQqZOShkRBIjaAM95qtpBTtYgUPrEgKyAMnMT585I5PmAqNkXWJjQmk3GAkco92YM5HeduZ6N4I37TPfMVzpqRYLu8YvLdLdxJcQFYHICXk7ZCtx2ZgiDE7dj4RdKKrzg82gY6P1ZQlSVB1lSJEHASsncE4lEBWW2T1VLLSzoUqratZ3OdzpJVtcuF1pKgrEErCcy3JCRinOAQJBByggwKsjUtnGoKcFZnJzTjqUYGGg20ZKkBC0kqO9xSpKpA3HdmTsp5T6CSpp8p5xWgWHF3LpCxhwQ4DHLRhEJKd8GM+iq5xbTHOajFIJNgs4sacIKgUgnYYy5QyOXmz6Kpf6R5S6C56AaXEGBH2SJz543dYq6m75mUOTTzF60PpNcpQo4hAGZzH8x2+enVoRtdFtOtK6TGPC54Lf6h76wPlLejr4TTPsS8GeZxW455Kac+sO9r3CqcPzcTd7Q1me/yNR+D6eVc9SfdVdblrcENVfb/AMS6a9aOlGLi1OiYKUJlUbTmeSkdJnqq2nU6DnTopu5lWkLp5LQYt7ZVuhSiVKSSpTgAhWJUTG+RsFX3ZBKN7t3IJmwDYC3WFrC80q5ZSYMdygiTO+TOUDfQlboJuV8yZ10to64WlCsDgZGxAQBxYgfw07CQdpz97abIQnBN58/+9JFXIxk8WlWIck92pR7W5PUaTz6C1ZtILJIbcl9rjEfbTiUhUdCx3J9vNUWmO6NdZYa+Jp+IEcXgUW+NOIBSlHjA5zGcQjYD0VfB2gYqy/8Aqr6Cv3NqUCVyArJaFJCmp3kRMCI2EjKsc1nJpjAatCMbJEHPAeUg9kjNJ9NCuyXC7Rlc6JdTJwEZDJU4MjzjIHmOW3YN5ZokqkdpzeslFICkmCOiRuyUMjJ5ujk0nceUtI8ttCgpKVjCYMKOW0QTzA8yo3dFLPcg6me5Lt6NQWuKuESJBQoRIMRKTz9G/mqxPaUuTUsqLOGkdTHXEjiVocCQYSqUKEjYUpHdecdVWqNycK6Tzo7anaFctEvvPoCCEgJJMkCSVyEyNyTz1JxlCLfSKpUjUaSJDRFoFDItqElXJGEZnemcjVEYNsc5WLJYWwJwoEc36VuyVBGVScpWLTojRWE4lDMbKxVq11ZHQo0bZ2QnC94Lf83vrG9K3o6uE0z7EvA8z1uMBJ6fgXDuc8r3CqaHNxNntDWZ7/I0/wCD8eVc9SfdVVblrcOGqvt+Rs1RM4yvNCsughSBnmctsbMQ2KHQZqyNWSK3TTGLmrQCiULVhP2VGQnqyq+GIzZ9JnnhrvMRF5qq4lalY1LCkgRklIOUkJGc5bZq+nXi9JRVoSjoRWntTUNuKUgKSSIO0jnmNhPTVsYx0ohKrNfpaGjWoQecQBijFmojFHOQMgDG80pxjFXJ0q0pO1i53HB+yizVbtYiCoLk5qKsSVTuH2QIrJGqnmeg0zpvStJUrvVxa3ELTjab4tKUZqSRg7pLjRiCCTmJ251YoKXSZ5ScFnQ/tdF4SOVs25AYusRA8wFSeHelFHCoY3zbxfhJWgAckAY21ATJOWRz2E9Q30siS0liyGiVa0aFABSU9YEZnbA2ippJ6UQaa0M56OZYVIQsLCSpKhshSSUmQQN++oqMCM1Mk27GIgQDuMKBHn66lkxQkpbBQskpgEpTGwKSQnPcN3opOS0IsjB6TtdWQWkpKQpJEFMSkjeI5qks6zicXlXQysNVQlUoSocwkwJ2x6d80ZcYljhORadEaE4vlK281Z62IysyL6GGyc7Jg1jNhSuF7wY/5vfS6VvRrwmmfYl4HmcCtpgJPS7YNw7PjKPNs3CqqHNxNeP1me81HgATnc/y+6q63LW4lDVf6/I2QVAznUUAKTQIVQA3SnlqCikzBCYEhMQScueanl95HIvnazHdKANgA6qTk3pGkloFRSGEpAO0TTUmtAmk9JHP6FaUZwx1VfHEzRnlhab6CPuNWx9k7s+k1dHF7Sp4S2gJnQCo5RAz+7dRLEx6AjhpdIjR+qKGUAJVmJzI3HcY29dVKsr6CyVBtac5Lt6OgCT91RdZElRstIP7OByMRRwqHwJ0ttHNo7lIHQAAM9uQqEqrZONKKzjoCq7lgRNIBBoGUnhd8GP+b30umO9GrC/v7EvA80itpgJLS/f3Y8Y1VQ5uJsx+sz3mr/B8/vP8vuqutzi3Djqv9f8AibJgqBnAU0AGBQIVTAQhlIUVAAKVGI7zAgTSsNybVug60xAoAFABGgAqABQAdAAoAOgAqACNACTSASaBlJ4X/Bb3m99L90d6NWE/f2JeB5pmtpgJDTPf3e2aroc3E2Y/WZ7zWfg9n6z/AC+6qa3OLd5jjqv9f+KNnTUTOUjhA19/s5baS1xgWmZBggyfypJSlK0bGqFKlwXCVG9NsyT6L9LRUTw3jyU+sPzqfBVPh9xfwnWn9K9RHz5/9KfWH50cFU+H3D+E2z+lf9gfPp/0p9YfnRwVT4fcP4TbPuX/AGDHDoPJT6w/OjgqnwD+E60/pXqH8+o8lPrfrRwdT4B/Cdaf0r1D+fRPkp9YUuDq/DvH/CdaX0r1B8+afJVesKfB1fh3hbCdeX0r1D+fJPkqvWFLg6vw7wthOvL6V6g+fNPkyvWFPg6vw7wthOvL6V6g+fRHkyvWpcHV2LvC2D68vpX/AGD+fRHkyvWFHB1fh3hbB9eX0r1CPDojyZXrUcHV2LvC2D68vpXqD580eTK9ajg6uxd4WwfXl9K9QfPijyZXrUcHV+HeFsJ15fSvUk9WuFlN3ctsJYKStQElWwbzsqMozjnaVt5ONHD1FLInK6TeeKWj5ml4qZiKVwvn92Peb30npjvRqwv7+xLwPNSRW0wD/TXf3e2aroc3Hca8frM95rHwfP7z/L7qprc58vMnHVf6/wDFG0A1EzGJfCDP0tv2D7VVKjzj3eZpnqi7b/EyOa1mE5qoAImgAjQAVAB0AAUAHQADQAVAB0AJoAOaAFCgC18Fo/edv2veKoxHJW9GzBcqfYl4HpwVSUFK4X/Bj3m9hpfujvRqwn8zsS8DzYK2mAfaa7+72zVVHm47jXjtZnvNW+D9/ef5fdVVbnFuJx1X+v8AxRswNQMxifwgT9Nb9j3qqdHnHu8zVPU123+JkZNazAJoAEUAWy90Rap0ei7CHAXLh9kArmEobJaVszOKCdxEgRtqN89hnZ7U5C22CyopWvR67xYUMSVFtS8SUn7EhIjI50XCxGM6sEsMvKfbQH0XC2woiPoDGBRmQpRBgAGMpicncViGsWwpxCTMKWgGMjClAH20wLPrXoSztnLxlLjnHNOtot0kyFoMcYX1cWEpgHIhXWN9RTbGNtLaoqYcU0Xm1updZaKEziJeSClaACSpIJjMAnIgGadwsctO6rrtmQ6VhaeOeYXAMpWyRJ25gzvgg5ECi4WHL+qqGb9q0ceDhVcMsuJQlSFpQ7xRCwpQKf4kDbmk5RSvmCxBaZtQ1cPNpnC266hJOZKULUkSeeBTQhoBTAVQBbOCzwnb9r3iqK/J+aNmD5U+xI9NCqSgpXDB4Me6x7DS/dHejXhP5nYl4HmxNbTnj/S/f3e2qq6HNx3GvHazU3mr8AGy560+6qa3OfIlHVf63+KNjqJnMS+EAfprfse9VSo8493map6pHtv8UZITWswAoAIigBRWYiTHNJj0UALS+vx1c3dK2c22gAB1QSUhRCTmQCQknnImDQAlKyMwYI3jI+Y0AG44VGVEqPOSSfSaAFLeUQAVKITGGVEhMbMPN5qQAculqnEtZk4jKlGVeMZO3poAI3KyoKK1lQ2KKjiHUZmgDm4skkkkk7SSST1k0wCoANJoAt3BX4Tt+17xVFfkrejZg+VPsSPTIqkoKTwweDHusew0v3R3o1YX+Z2JeB5vRW0wD3S/f3e2r21XQ5uO4147WKm81ngA2XPWj2VTW5z5eZJaqu0/BGwiomcxD4QPf2Ox71VKjzj3Gqpqce2/BGTVrMAYFAroChQMKaAuBKqAuHNAXQk0AGDQFweigLgosFwAdNFguAGD/wANAroGLqoHmDEUBdFt4KR+87ftflVGI5K3o2YLlT7Ej0zFUlBSeGHwY71j2KpfujvRqwn8zsSPODYmtphQ80v350/+oqq6PNx3GnG6xU3s1n4P/c3PWj2VTV5z5eZYtVXbfgjYxUTMNbvRLDqsTjSFqiJUATG2PvNRcYvSi+nia1JZMJNI4DVu0P8Ad2vVFLIjsLOPYnrsV8mbTydr1RTyI7BcexPXYXybtPJ2vVFGRHYHHsT12F8mrTydr1RRwcdgcfxPXYXyZtPJ2vVFGRHYHHsR12F8mLTydr1aODjsDj2I67I7TNlo22SFPMtJmcICSVKjbAG4SJOwSKTjBaUW0a+MrSyYSbfyEaGtdGXQPFMtkp7pJQUqHTB2jpFCUHoJVq2No2y5NX0aGu9El8lbPyZv0VLIjsKeP4nrsHyVs/Jm/RSyI7A4/iOuwfJWz8nb9FPIjsFx/Edd/YHyTs/Jm/R+tGRHYHH8R139gfJSz8mb9B/OlkR2D4/iOu/sEdVLPydv0H86MiOwXH8R1/A6W+rlq2oLQwhKkmUkAyD0Z0ZEdgpY2vJOLlmZImpGYo/DF4Md60+xVH7o70asL/M7EjzvZoJnD0bJ6a2GFC9Ld+d7avbVdHm47jTjNYnvZrnwfzybnrR7Kpq858vMsWqrtvwRsKTUTMLCqAsKxUADFQIGKgAsVAAmgYU0AZlrUPjGlEsKnCpTLWW5so41wjmmVCermqqUcqpFPRpO5gqvAYKpViv1N2+y9RVoz8W0ylpEhBUMPS24ySU9QWn/ALRTmrVb7UVxkqns1prkPN83/wCmlg1YccVNMQCaABNAApAETTASVUhiCaAKPwxeDHesexVL90d6NeF/mdiRgOhZ5cAnudhjxq2MwxOGle/OdtXtNQpchbi/Gc/PexxozTtxbgpYdU3iMnDkSdmZonRhN3Y6WLqUo5EbW050n4j35b3/AJU56xqHFqfx72Wcfq7I/SvQP5c3/lLnrGji1P497D/kKnVj9MRY140h5S56x/Oji0Pj3sP+QqdWH0oL5cX/AJS56x/Oji0Pj3sOP1OrD6ED5c3/AJS56yvzo4tD497Dj9Tqw+lAGvWkPKXPWP50cWh8e9hx+p1YfSg/l5pDylz1lfnRxaHx72H/ACFTqw+lBjX7SHlLnrK/Oji0Pj3h/wAhPqw+lDvQ2uryXeNecJXKSlwjGQUiIUNpBGVVzw7TUoaVtZrw+PpzhKjXSUZdMVoe5HbWDXh5x0OtukuiDxmHiyEhJSEpAA8YmemiFCUnlVPsOtjaNGnwWGzq922s27OM06+aQIJ+NKERtUQTPMJzqzi0Pj3mPj8+pD6UEdftIeVL9KqOLQ2vvDj8+pD6UF84GkPKV+lX50cWhtfeHH59SH0oHzg6Q8pX6VfnRxeG194cfn1IfSgfOFpDylfpV+dHFobX3j4/PqQ+lBp4QtIeUr9JPvo4vDa+8Tx0n+yH0hfL/SHlC/Sr86OLQ2vvDj8+pD6UBWv+kPKV+k/nRxeG194cen1IfShrpPXC8fbLbrxWhW0GSPvORpqhFO+fvFLHVHFxUYq6tmVnY7altYi7ycXe/N3fTVkjJEhtKn6Vztr9pqNLkLcX4zn572NDVpmEzSAMUAGDTAMq+6gAqQAmgAUAHQMMGgAwvIjnj7p/OmAikIOgYYNACKBB0ACgYojmpgBRoAKKQFz1F0U8oOlPJ73t2nuyMto2/fUJySJxTZZ/kzauLClMpJOZgqTJOZkAxSTsrIk/1O8tLA7qZZT3nxdi3Ru6FUZTFko5K1Msv8H/AMjv9dNNicUOdG6lWSlplic97jsejHQ2xJIXpHUuyxmGAMwMluJERzBUU02DSG7mpdkB3n7Ud8e2QD49FxWEr1Msv8Hef4jv9dO4WEu6m2Y/g/8Akd6P89AWHCdSbKB9Du/xHv66TZJRQtnUixJ7xzfxHv66TkwyUd73UaxCQQxHU46N/bpKTBxQxb1LsiJ4nm/iPf11K5Gw2+SNnJ+iO/8AiO8/bpiHmjdSrJWLEzP/AMjvP26TbJJIF1qTZAiGdx/iPc5Hj0JisdrPUixKkyxPLSM3HSCMsiMdO47I5Nak2RXHE5Z/xHun/PRcVjo7qPYhRHEbx/Ee3zP26AsLXqLY5/QbI/ivc3bouDQ1Z1LsiTLJ/wBx7+umI6tal2UTxJmdodeB/HSAsGiNA27CMLTeEKOI8paiTsklRJ3VXJX0lkXZZj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8671624" y="2386328"/>
            <a:ext cx="26098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322" y="1975104"/>
            <a:ext cx="2963022" cy="414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1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5628" y="1513375"/>
            <a:ext cx="3840480" cy="38404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“The nature of power is to exploit and harm.”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Joy </a:t>
            </a:r>
            <a:r>
              <a:rPr lang="en-US" sz="5400" dirty="0" err="1" smtClean="0">
                <a:latin typeface="Baskerville Old Face" panose="02020602080505020303" pitchFamily="18" charset="0"/>
              </a:rPr>
              <a:t>Kogawa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1044" y="998291"/>
            <a:ext cx="3203343" cy="49377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5400" i="1" dirty="0" err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Obasan</a:t>
            </a:r>
            <a:endParaRPr lang="en-US" sz="54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14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61" y="1603131"/>
            <a:ext cx="3218688" cy="40233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“I have always depended on the kindness of strangers.”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67" y="1479832"/>
            <a:ext cx="3174603" cy="45079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“Hope is the only thing stronger than fear.”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flash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Tennessee Williams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35" y="1203081"/>
            <a:ext cx="2849887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54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The Glass Menagerie</a:t>
            </a:r>
            <a:endParaRPr lang="en-US" sz="54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9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45" y="1447800"/>
            <a:ext cx="4559048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“Without libraries, what do we have? We have no past and no future.”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34161"/>
      </p:ext>
    </p:extLst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Ray Bradbury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09" y="1447800"/>
            <a:ext cx="3068320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Fahrenheit 451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47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46" y="1306391"/>
            <a:ext cx="3629462" cy="39319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“The job of the artist is to remind people of what they have chosen to forget.”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Arthur Miller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65" y="1447799"/>
            <a:ext cx="3314246" cy="44752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The Crucible</a:t>
            </a:r>
            <a:endParaRPr lang="en-US" sz="4800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40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81" y="1900237"/>
            <a:ext cx="2847975" cy="36671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“Knowledge is just opinion that you trust enough to act upon.”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Orson Scott Card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29" y="1447800"/>
            <a:ext cx="2926080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Ender’s Game</a:t>
            </a:r>
            <a:endParaRPr lang="en-US" sz="4800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3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51" y="1447800"/>
            <a:ext cx="3463636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“Everyone is a potential murderer- </a:t>
            </a:r>
            <a:r>
              <a:rPr lang="en-US" sz="2800" dirty="0" smtClean="0">
                <a:latin typeface="Baskerville Old Face" panose="02020602080505020303" pitchFamily="18" charset="0"/>
              </a:rPr>
              <a:t>in everyone there arises </a:t>
            </a:r>
            <a:r>
              <a:rPr lang="en-US" sz="2800" dirty="0" smtClean="0">
                <a:latin typeface="Baskerville Old Face" panose="02020602080505020303" pitchFamily="18" charset="0"/>
              </a:rPr>
              <a:t>from </a:t>
            </a:r>
            <a:r>
              <a:rPr lang="en-US" sz="2800" dirty="0" smtClean="0">
                <a:latin typeface="Baskerville Old Face" panose="02020602080505020303" pitchFamily="18" charset="0"/>
              </a:rPr>
              <a:t>time to time the wish to kill though not the will to kill.”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6000">
        <p14:glitter pattern="hexagon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Agatha Christie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69" y="1643062"/>
            <a:ext cx="2971800" cy="4181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0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And Then there Were None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68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8669" y="1828800"/>
            <a:ext cx="3048000" cy="3810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askerville Old Face" panose="02020602080505020303" pitchFamily="18" charset="0"/>
              </a:rPr>
              <a:t>“Propaganda is about spreading emotion and overwhelming </a:t>
            </a:r>
            <a:r>
              <a:rPr lang="en-US" sz="3200" dirty="0">
                <a:latin typeface="Baskerville Old Face" panose="02020602080505020303" pitchFamily="18" charset="0"/>
              </a:rPr>
              <a:t>r</a:t>
            </a:r>
            <a:r>
              <a:rPr lang="en-US" sz="3200" dirty="0" smtClean="0">
                <a:latin typeface="Baskerville Old Face" panose="02020602080505020303" pitchFamily="18" charset="0"/>
              </a:rPr>
              <a:t>ational thought.”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Suzanne Collins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0474" y="1075957"/>
            <a:ext cx="2859908" cy="42976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The Hunger Games</a:t>
            </a:r>
            <a:endParaRPr lang="en-US" sz="48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37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Rob </a:t>
            </a:r>
            <a:r>
              <a:rPr lang="en-US" sz="4800" dirty="0" err="1" smtClean="0">
                <a:latin typeface="Baskerville Old Face" panose="02020602080505020303" pitchFamily="18" charset="0"/>
              </a:rPr>
              <a:t>D’Alessio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919" y="2143125"/>
            <a:ext cx="2095500" cy="31813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Bringing Our Souls to the Classroom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10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2520" y="1513374"/>
            <a:ext cx="3383280" cy="33832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“Better a witty fool than a foolish wit.”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25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6000">
        <p15:prstTrans prst="fallOve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William Shakespeare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4045" y="1471611"/>
            <a:ext cx="3148671" cy="39319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8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37 plays</a:t>
            </a:r>
            <a:r>
              <a:rPr lang="en-US" sz="4800" dirty="0" smtClean="0">
                <a:latin typeface="Baskerville Old Face" panose="02020602080505020303" pitchFamily="18" charset="0"/>
              </a:rPr>
              <a:t> and </a:t>
            </a:r>
            <a:r>
              <a:rPr lang="en-US" sz="48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154 sonnets!</a:t>
            </a:r>
            <a:endParaRPr lang="en-US" sz="48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91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Who am I?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94" y="2062162"/>
            <a:ext cx="4476750" cy="33432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“Comics are a gateway drug to literacy.”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07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6000">
        <p15:prstTrans prst="drap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Art </a:t>
            </a:r>
            <a:r>
              <a:rPr lang="en-US" sz="4800" dirty="0" err="1" smtClean="0">
                <a:latin typeface="Baskerville Old Face" panose="02020602080505020303" pitchFamily="18" charset="0"/>
              </a:rPr>
              <a:t>Spiegelman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06" y="1471612"/>
            <a:ext cx="3286125" cy="45243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Author of </a:t>
            </a:r>
            <a:r>
              <a:rPr lang="en-US" sz="4800" i="1" dirty="0" err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Maus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smtClean="0">
                <a:latin typeface="Baskerville Old Face" panose="02020602080505020303" pitchFamily="18" charset="0"/>
              </a:rPr>
              <a:t>and </a:t>
            </a:r>
            <a:r>
              <a:rPr lang="en-US" sz="4800" i="1" dirty="0" err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Maus</a:t>
            </a:r>
            <a:r>
              <a:rPr lang="en-US" sz="4800" i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 II</a:t>
            </a:r>
            <a:endParaRPr lang="en-US" sz="48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50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askerville Old Face" panose="02020602080505020303" pitchFamily="18" charset="0"/>
              </a:rPr>
              <a:t>Who am I?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61" y="1254735"/>
            <a:ext cx="2661484" cy="4114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“The one thing that doesn’t abide by majority rule is a person’s conscience.”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3838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6000">
        <p15:prstTrans prst="wind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548</Words>
  <Application>Microsoft Office PowerPoint</Application>
  <PresentationFormat>Custom</PresentationFormat>
  <Paragraphs>80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Ion</vt:lpstr>
      <vt:lpstr>Who am I?</vt:lpstr>
      <vt:lpstr>John Wyndham</vt:lpstr>
      <vt:lpstr>Who am I?</vt:lpstr>
      <vt:lpstr>Suzanne Collins</vt:lpstr>
      <vt:lpstr>Who am I?</vt:lpstr>
      <vt:lpstr>William Shakespeare</vt:lpstr>
      <vt:lpstr>Who am I?</vt:lpstr>
      <vt:lpstr>Art Spiegelman</vt:lpstr>
      <vt:lpstr>Who am I?</vt:lpstr>
      <vt:lpstr>Harper Lee</vt:lpstr>
      <vt:lpstr>Who am I?</vt:lpstr>
      <vt:lpstr>S. E. Hinton</vt:lpstr>
      <vt:lpstr>Who am I?</vt:lpstr>
      <vt:lpstr>Eric Maria Remarque</vt:lpstr>
      <vt:lpstr>Who am I?</vt:lpstr>
      <vt:lpstr>George Orwell</vt:lpstr>
      <vt:lpstr>Who am I?</vt:lpstr>
      <vt:lpstr>Robert Lipsyte</vt:lpstr>
      <vt:lpstr>Who am I?</vt:lpstr>
      <vt:lpstr>William Golding</vt:lpstr>
      <vt:lpstr>Who am I?</vt:lpstr>
      <vt:lpstr>Charles Dickens</vt:lpstr>
      <vt:lpstr>Who am I?</vt:lpstr>
      <vt:lpstr>Daniel Keyes</vt:lpstr>
      <vt:lpstr>Who am I?</vt:lpstr>
      <vt:lpstr>John Steinbeck</vt:lpstr>
      <vt:lpstr>Who am I?</vt:lpstr>
      <vt:lpstr>Joy Kogawa</vt:lpstr>
      <vt:lpstr>Who am I?</vt:lpstr>
      <vt:lpstr>Tennessee Williams</vt:lpstr>
      <vt:lpstr>Who am I?</vt:lpstr>
      <vt:lpstr>Ray Bradbury</vt:lpstr>
      <vt:lpstr>Who am I?</vt:lpstr>
      <vt:lpstr>Arthur Miller</vt:lpstr>
      <vt:lpstr>Who am I?</vt:lpstr>
      <vt:lpstr>Orson Scott Card</vt:lpstr>
      <vt:lpstr>Who am I?</vt:lpstr>
      <vt:lpstr>Agatha Christie</vt:lpstr>
      <vt:lpstr>Who am I?</vt:lpstr>
      <vt:lpstr>Rob D’Alessio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Dolan</dc:creator>
  <cp:lastModifiedBy>Rob D'Alessio</cp:lastModifiedBy>
  <cp:revision>33</cp:revision>
  <dcterms:created xsi:type="dcterms:W3CDTF">2015-02-04T15:36:49Z</dcterms:created>
  <dcterms:modified xsi:type="dcterms:W3CDTF">2015-02-18T23:01:16Z</dcterms:modified>
</cp:coreProperties>
</file>