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3" r:id="rId46"/>
    <p:sldId id="306" r:id="rId47"/>
    <p:sldId id="305" r:id="rId48"/>
    <p:sldId id="304" r:id="rId49"/>
    <p:sldId id="302" r:id="rId50"/>
    <p:sldId id="308" r:id="rId51"/>
    <p:sldId id="307" r:id="rId52"/>
    <p:sldId id="309" r:id="rId5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2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974B9A-3B5B-4AC2-BA7F-3BADAD41546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2BFD-3B44-4490-BA8B-E5F362A1D8D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90EEC-848E-462B-9A89-25811D5148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B367D73-0F3E-4BAB-9B2D-973D5A6F691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8E2A-775E-4E22-A0BD-46ABE018FEC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F9543-F12C-4905-A635-591E716533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DBE6-127C-4E12-8D0E-9C559881E60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A47C6-933A-45E6-B525-D16711B9132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DF83-9F78-416F-9F63-B02297BF6A0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83D7-EAEB-4F0C-8C7A-0DB4235C271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1CA9-EBCF-4B82-8BA0-69191830B2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0FF1F-03B7-46DC-8B11-99B00DAE75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B4360-1F0B-47F8-8545-B31E48B2D18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Europe in the 19</a:t>
            </a:r>
            <a:r>
              <a:rPr lang="en-CA" baseline="30000" dirty="0"/>
              <a:t>th</a:t>
            </a:r>
            <a:r>
              <a:rPr lang="en-CA" dirty="0"/>
              <a:t> Century</a:t>
            </a:r>
          </a:p>
        </p:txBody>
      </p:sp>
      <p:graphicFrame>
        <p:nvGraphicFramePr>
          <p:cNvPr id="2160" name="Group 112"/>
          <p:cNvGraphicFramePr>
            <a:graphicFrameLocks noGrp="1"/>
          </p:cNvGraphicFramePr>
          <p:nvPr>
            <p:ph type="tbl" idx="1"/>
          </p:nvPr>
        </p:nvGraphicFramePr>
        <p:xfrm>
          <a:off x="1243013" y="1804988"/>
          <a:ext cx="6719887" cy="4239895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Cool Words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Communism – it’s a party!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Vile Victorians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Arts and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“isms”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3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4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5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6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7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8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9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0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1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2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3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4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5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6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7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8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9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0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1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2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3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4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5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6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400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political group, which was popular in Germany, advocated change through gradual reform, instead of a revolution.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500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dirty="0"/>
              <a:t>This term, used by Marx and Engels, means the application of Hegel’s theory to the have’s and have not’s of history.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Literature 100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Englishman was a famous novelist who described the horrible conditions of working-class urban areas in such novels as </a:t>
            </a:r>
            <a:r>
              <a:rPr lang="en-CA" i="1" dirty="0"/>
              <a:t>Hard Times</a:t>
            </a:r>
            <a:r>
              <a:rPr lang="en-CA" dirty="0"/>
              <a:t>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Literature 200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poet wrote poems such as “The Chimney Sweeper.  He also painted such imaginative depictions such as these.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Literature 300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Romantic poet used ordinary language to appeal to all people.  He explained his theory in Lyrical Ballads and applied it in such poems as I wandered lonely as a cloud.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Literature 400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is the </a:t>
            </a:r>
            <a:r>
              <a:rPr lang="en-CA" b="1" dirty="0"/>
              <a:t>full title </a:t>
            </a:r>
            <a:r>
              <a:rPr lang="en-CA" dirty="0"/>
              <a:t>of Mary Shelley’s most famous novel.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Literature 500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Nietzsche character is an example of a superman.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Figures 100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German statesmen protected the power of conservative Prussia in the newly unified Germany but also introduced many liberal social legislation.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Figures 200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Russian tsar emancipated the serfs, earning the moniker “the Liberator.”  He also introduced many other reforms.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Figures 300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This French novelist wrote a famous open letter to the government entitled </a:t>
            </a:r>
            <a:r>
              <a:rPr lang="en-CA" i="1" dirty="0" err="1"/>
              <a:t>J’accuse</a:t>
            </a:r>
            <a:r>
              <a:rPr lang="en-CA" dirty="0"/>
              <a:t>.  He accused the French military of framing an innocent Jewish officer named Alfred Dreyfus.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100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A word that signifies a Russian ruler with the divine right to rule.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Figures 400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This Englishmen argued that, since the food supply cannot keep up with population, which grows exponentially, societies will always be plagued by poverty, starvation and disease.  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Figures 500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4509120"/>
            <a:ext cx="8001000" cy="151068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2348880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This Austrian minister lead the Congress of Vienna.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100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term means intense patriotism or pride in one’s own country.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200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The bourgeoisie is the motor behind this ideology.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300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This art and literary movement sought to depict life as it really is.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400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ideology maintained that the greater good for the greater number of people should dictate political and even moral decisions.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500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A term that refers to the idealized vision of the political left.  Some on the political left, however, such as Karl Marx, tended to see this vision as too fictional.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100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tsar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200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Reichstag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300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 err="1"/>
              <a:t>proleteriat</a:t>
            </a:r>
            <a:endParaRPr lang="en-CA" sz="3400" i="1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200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The name given to the German parliament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400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i="1" dirty="0"/>
              <a:t>laissez faire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500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soviet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100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i="1" dirty="0"/>
              <a:t>Communist Manifesto</a:t>
            </a:r>
            <a:endParaRPr lang="en-CA" sz="3400" i="1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200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“What is to be Done?”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300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i="1" dirty="0"/>
              <a:t>Bolsheviks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400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Social Democrats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500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dialectical materialism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Vile Victorians 100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Charles Dickens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Vile Victorians 200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William Blake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Vile Victorians 300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William Wordsworth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300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Karl Marx used this term to refer to the workers or working class. 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Vile Victorians 400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Robert Malthus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r>
              <a:rPr lang="en-CA" dirty="0"/>
              <a:t>Vile Victorians 500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William Booth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Arts and Letters 100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Romanticism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Arts and Letters 200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Fyodor Dostoevsky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Arts and Letters 300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Emile Zola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Arts and Letters 400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Paul Cezanne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Arts and Letters 500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Francisco de Goya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100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nationalism</a:t>
            </a:r>
          </a:p>
          <a:p>
            <a:pPr>
              <a:buFont typeface="Wingdings" pitchFamily="2" charset="2"/>
              <a:buNone/>
            </a:pPr>
            <a:endParaRPr lang="en-CA" sz="39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200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capitalism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300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realism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400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This term, associated with capitalism, refers to limited government in the economy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400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utilitarianism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“isms” 500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utopian socialism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/>
              <a:t>	Hegel’s dialectic </a:t>
            </a:r>
            <a:r>
              <a:rPr lang="en-CA"/>
              <a:t>consists of these three terms. 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Cool Words 500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This Russian word means workers’ council.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</a:t>
            </a:r>
            <a:br>
              <a:rPr lang="en-CA" dirty="0"/>
            </a:br>
            <a:r>
              <a:rPr lang="en-CA" dirty="0"/>
              <a:t>100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important communist text was written by Karl Marx and Friedrich Engels.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200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This Russian communist believed that a group of professional revolutionaries was needed to instill a communist government.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Communism – it’s a party! </a:t>
            </a:r>
            <a:br>
              <a:rPr lang="en-CA" dirty="0"/>
            </a:br>
            <a:r>
              <a:rPr lang="en-CA" dirty="0"/>
              <a:t>300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Lenin was the leader of this party, which supported the forcible overthrow of the government.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505</TotalTime>
  <Words>702</Words>
  <Application>Microsoft Office PowerPoint</Application>
  <PresentationFormat>On-screen Show (4:3)</PresentationFormat>
  <Paragraphs>293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Times New Roman</vt:lpstr>
      <vt:lpstr>Verdana</vt:lpstr>
      <vt:lpstr>Wingdings</vt:lpstr>
      <vt:lpstr>Profile</vt:lpstr>
      <vt:lpstr>Europe in the 19th Century</vt:lpstr>
      <vt:lpstr>Cool Words 100</vt:lpstr>
      <vt:lpstr>Cool Words 200</vt:lpstr>
      <vt:lpstr>Cool Words 300</vt:lpstr>
      <vt:lpstr>Cool Words 400</vt:lpstr>
      <vt:lpstr>Cool Words 500</vt:lpstr>
      <vt:lpstr>Communism – it’s a party! 100</vt:lpstr>
      <vt:lpstr>Communism – it’s a party!  200</vt:lpstr>
      <vt:lpstr>Communism – it’s a party!  300</vt:lpstr>
      <vt:lpstr>Communism – it’s a party!  400</vt:lpstr>
      <vt:lpstr>Communism – it’s a party!  500</vt:lpstr>
      <vt:lpstr>Literature 100</vt:lpstr>
      <vt:lpstr>Literature 200</vt:lpstr>
      <vt:lpstr>Literature 300</vt:lpstr>
      <vt:lpstr>Literature 400</vt:lpstr>
      <vt:lpstr>Literature 500</vt:lpstr>
      <vt:lpstr>Important Figures 100</vt:lpstr>
      <vt:lpstr>Important Figures 200</vt:lpstr>
      <vt:lpstr>Important Figures 300</vt:lpstr>
      <vt:lpstr>Important Figures 400</vt:lpstr>
      <vt:lpstr>Important Figures 500</vt:lpstr>
      <vt:lpstr>“isms” 100</vt:lpstr>
      <vt:lpstr>“isms” 200</vt:lpstr>
      <vt:lpstr>“isms” 300</vt:lpstr>
      <vt:lpstr>“isms” 400</vt:lpstr>
      <vt:lpstr>“isms” 500</vt:lpstr>
      <vt:lpstr>Cool Words 100</vt:lpstr>
      <vt:lpstr>Cool Words 200</vt:lpstr>
      <vt:lpstr>Cool Words 300</vt:lpstr>
      <vt:lpstr>Cool Words 400</vt:lpstr>
      <vt:lpstr>Cool Words 500</vt:lpstr>
      <vt:lpstr>Communism – it’s a party!  100</vt:lpstr>
      <vt:lpstr>Communism – it’s a party!  200</vt:lpstr>
      <vt:lpstr>Communism – it’s a party!  300</vt:lpstr>
      <vt:lpstr>Communism – it’s a party!  400</vt:lpstr>
      <vt:lpstr>Communism – it’s a party!  500</vt:lpstr>
      <vt:lpstr>Vile Victorians 100</vt:lpstr>
      <vt:lpstr>Vile Victorians 200</vt:lpstr>
      <vt:lpstr>Vile Victorians 300</vt:lpstr>
      <vt:lpstr>Vile Victorians 400</vt:lpstr>
      <vt:lpstr>Vile Victorians 500</vt:lpstr>
      <vt:lpstr>Arts and Letters 100</vt:lpstr>
      <vt:lpstr>Arts and Letters 200</vt:lpstr>
      <vt:lpstr>Arts and Letters 300</vt:lpstr>
      <vt:lpstr>Arts and Letters 400</vt:lpstr>
      <vt:lpstr>Arts and Letters 500</vt:lpstr>
      <vt:lpstr>“isms” 100</vt:lpstr>
      <vt:lpstr>“isms” 200</vt:lpstr>
      <vt:lpstr>“isms” 300</vt:lpstr>
      <vt:lpstr>“isms” 400</vt:lpstr>
      <vt:lpstr>“isms” 500</vt:lpstr>
      <vt:lpstr>Final Jeopardy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Danik Lafleur</dc:creator>
  <cp:lastModifiedBy>Danik Lafleur</cp:lastModifiedBy>
  <cp:revision>45</cp:revision>
  <dcterms:created xsi:type="dcterms:W3CDTF">2010-11-02T00:16:16Z</dcterms:created>
  <dcterms:modified xsi:type="dcterms:W3CDTF">2019-06-19T00:11:02Z</dcterms:modified>
</cp:coreProperties>
</file>