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3" r:id="rId46"/>
    <p:sldId id="306" r:id="rId47"/>
    <p:sldId id="305" r:id="rId48"/>
    <p:sldId id="304" r:id="rId49"/>
    <p:sldId id="302" r:id="rId50"/>
    <p:sldId id="308" r:id="rId51"/>
    <p:sldId id="307" r:id="rId52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2" autoAdjust="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974B9A-3B5B-4AC2-BA7F-3BADAD41546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22BFD-3B44-4490-BA8B-E5F362A1D8D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90EEC-848E-462B-9A89-25811D51481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0B367D73-0F3E-4BAB-9B2D-973D5A6F691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98E2A-775E-4E22-A0BD-46ABE018FEC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F9543-F12C-4905-A635-591E7165337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1DBE6-127C-4E12-8D0E-9C559881E60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A47C6-933A-45E6-B525-D16711B9132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8DF83-9F78-416F-9F63-B02297BF6A0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83D7-EAEB-4F0C-8C7A-0DB4235C271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21CA9-EBCF-4B82-8BA0-69191830B2D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0FF1F-03B7-46DC-8B11-99B00DAE75E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CA"/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9B4360-1F0B-47F8-8545-B31E48B2D186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9.xml"/><Relationship Id="rId18" Type="http://schemas.openxmlformats.org/officeDocument/2006/relationships/slide" Target="slide10.xml"/><Relationship Id="rId26" Type="http://schemas.openxmlformats.org/officeDocument/2006/relationships/slide" Target="slide26.xml"/><Relationship Id="rId3" Type="http://schemas.openxmlformats.org/officeDocument/2006/relationships/slide" Target="slide7.xml"/><Relationship Id="rId21" Type="http://schemas.openxmlformats.org/officeDocument/2006/relationships/slide" Target="slide25.xml"/><Relationship Id="rId7" Type="http://schemas.openxmlformats.org/officeDocument/2006/relationships/slide" Target="slide3.xml"/><Relationship Id="rId12" Type="http://schemas.openxmlformats.org/officeDocument/2006/relationships/slide" Target="slide4.xml"/><Relationship Id="rId17" Type="http://schemas.openxmlformats.org/officeDocument/2006/relationships/slide" Target="slide5.xml"/><Relationship Id="rId25" Type="http://schemas.openxmlformats.org/officeDocument/2006/relationships/slide" Target="slide21.xml"/><Relationship Id="rId2" Type="http://schemas.openxmlformats.org/officeDocument/2006/relationships/slide" Target="slide2.xml"/><Relationship Id="rId16" Type="http://schemas.openxmlformats.org/officeDocument/2006/relationships/slide" Target="slide24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2.xml"/><Relationship Id="rId11" Type="http://schemas.openxmlformats.org/officeDocument/2006/relationships/slide" Target="slide23.xml"/><Relationship Id="rId24" Type="http://schemas.openxmlformats.org/officeDocument/2006/relationships/slide" Target="slide16.xml"/><Relationship Id="rId5" Type="http://schemas.openxmlformats.org/officeDocument/2006/relationships/slide" Target="slide17.xml"/><Relationship Id="rId15" Type="http://schemas.openxmlformats.org/officeDocument/2006/relationships/slide" Target="slide19.xml"/><Relationship Id="rId23" Type="http://schemas.openxmlformats.org/officeDocument/2006/relationships/slide" Target="slide11.xml"/><Relationship Id="rId10" Type="http://schemas.openxmlformats.org/officeDocument/2006/relationships/slide" Target="slide18.xml"/><Relationship Id="rId19" Type="http://schemas.openxmlformats.org/officeDocument/2006/relationships/slide" Target="slide15.xml"/><Relationship Id="rId4" Type="http://schemas.openxmlformats.org/officeDocument/2006/relationships/slide" Target="slide12.xml"/><Relationship Id="rId9" Type="http://schemas.openxmlformats.org/officeDocument/2006/relationships/slide" Target="slide13.xml"/><Relationship Id="rId14" Type="http://schemas.openxmlformats.org/officeDocument/2006/relationships/slide" Target="slide14.xml"/><Relationship Id="rId22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Jeopardy Review</a:t>
            </a:r>
          </a:p>
        </p:txBody>
      </p:sp>
      <p:graphicFrame>
        <p:nvGraphicFramePr>
          <p:cNvPr id="2160" name="Group 112"/>
          <p:cNvGraphicFramePr>
            <a:graphicFrameLocks noGrp="1"/>
          </p:cNvGraphicFramePr>
          <p:nvPr>
            <p:ph type="tbl" idx="1"/>
          </p:nvPr>
        </p:nvGraphicFramePr>
        <p:xfrm>
          <a:off x="1243013" y="1804988"/>
          <a:ext cx="6719887" cy="4210050"/>
        </p:xfrm>
        <a:graphic>
          <a:graphicData uri="http://schemas.openxmlformats.org/drawingml/2006/table">
            <a:tbl>
              <a:tblPr/>
              <a:tblGrid>
                <a:gridCol w="1344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Leaders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Thinkers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Texts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Ideologies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" action="ppaction://hlinksldjump"/>
                        </a:rPr>
                        <a:t>100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3" action="ppaction://hlinksldjump"/>
                        </a:rPr>
                        <a:t>100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4" action="ppaction://hlinksldjump"/>
                        </a:rPr>
                        <a:t>100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5" action="ppaction://hlinksldjump"/>
                        </a:rPr>
                        <a:t>100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6" action="ppaction://hlinksldjump"/>
                        </a:rPr>
                        <a:t>100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7" action="ppaction://hlinksldjump"/>
                        </a:rPr>
                        <a:t>200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8" action="ppaction://hlinksldjump"/>
                        </a:rPr>
                        <a:t>200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9" action="ppaction://hlinksldjump"/>
                        </a:rPr>
                        <a:t>200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0" action="ppaction://hlinksldjump"/>
                        </a:rPr>
                        <a:t>200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1" action="ppaction://hlinksldjump"/>
                        </a:rPr>
                        <a:t>200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2" action="ppaction://hlinksldjump"/>
                        </a:rPr>
                        <a:t>300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3" action="ppaction://hlinksldjump"/>
                        </a:rPr>
                        <a:t>300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4" action="ppaction://hlinksldjump"/>
                        </a:rPr>
                        <a:t>300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5" action="ppaction://hlinksldjump"/>
                        </a:rPr>
                        <a:t>300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6" action="ppaction://hlinksldjump"/>
                        </a:rPr>
                        <a:t>300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7" action="ppaction://hlinksldjump"/>
                        </a:rPr>
                        <a:t>400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8" action="ppaction://hlinksldjump"/>
                        </a:rPr>
                        <a:t>400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19" action="ppaction://hlinksldjump"/>
                        </a:rPr>
                        <a:t>400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0" action="ppaction://hlinksldjump"/>
                        </a:rPr>
                        <a:t>400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1" action="ppaction://hlinksldjump"/>
                        </a:rPr>
                        <a:t>400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2" action="ppaction://hlinksldjump"/>
                        </a:rPr>
                        <a:t>500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3" action="ppaction://hlinksldjump"/>
                        </a:rPr>
                        <a:t>500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4" action="ppaction://hlinksldjump"/>
                        </a:rPr>
                        <a:t>500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5" action="ppaction://hlinksldjump"/>
                        </a:rPr>
                        <a:t>500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  <a:hlinkClick r:id="rId26" action="ppaction://hlinksldjump"/>
                        </a:rPr>
                        <a:t>500</a:t>
                      </a:r>
                      <a:endParaRPr kumimoji="0" lang="en-CA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Thinker 400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This Italian poet was also known the father of Humanism.  He translated many Greek classics.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Thinkers 500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CA" dirty="0"/>
          </a:p>
          <a:p>
            <a:pPr algn="ctr">
              <a:lnSpc>
                <a:spcPct val="90000"/>
              </a:lnSpc>
              <a:buNone/>
            </a:pPr>
            <a:r>
              <a:rPr lang="en-CA" dirty="0"/>
              <a:t>This writer and adventurer created Mr. Kurtz, one of the best known literary characters.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CA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Texts 100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This is the title of Hitler’s autobiographical work.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Texts 200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In this famous work, Sir Thomas More imagines an ideal place and implicitly criticizes his present society.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Texts 300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In this novel, Dostoevsky describes the murder of the old lender by a student. </a:t>
            </a:r>
          </a:p>
          <a:p>
            <a:pPr algn="ctr">
              <a:buFont typeface="Wingdings" pitchFamily="2" charset="2"/>
              <a:buNone/>
            </a:pPr>
            <a:endParaRPr lang="en-CA" dirty="0">
              <a:hlinkClick r:id="rId2" action="ppaction://hlinksldjump"/>
            </a:endParaRPr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Texts 400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These words begin Emile Zola’s famous open letter, in which he denounces the government’s false accusation of a Jewish officer.</a:t>
            </a:r>
          </a:p>
          <a:p>
            <a:pPr algn="ctr">
              <a:buFont typeface="Wingdings" pitchFamily="2" charset="2"/>
              <a:buNone/>
            </a:pPr>
            <a:endParaRPr lang="en-CA" dirty="0">
              <a:hlinkClick r:id="rId2" action="ppaction://hlinksldjump"/>
            </a:endParaRPr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Texts 500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In this essay, Emmanuel Kant says that man’s immaturity has prevented him from attaining self-knowledge.</a:t>
            </a:r>
          </a:p>
          <a:p>
            <a:pPr algn="ctr">
              <a:buFont typeface="Wingdings" pitchFamily="2" charset="2"/>
              <a:buNone/>
            </a:pPr>
            <a:endParaRPr lang="en-CA" dirty="0">
              <a:hlinkClick r:id="rId2" action="ppaction://hlinksldjump"/>
            </a:endParaRPr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 100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Michelangelo and Bernini used this same figure as the inspiration for their famous works.  This figure, however, is depicted very differently by each.</a:t>
            </a:r>
          </a:p>
          <a:p>
            <a:pPr algn="ctr">
              <a:buFont typeface="Wingdings" pitchFamily="2" charset="2"/>
              <a:buNone/>
            </a:pPr>
            <a:endParaRPr lang="en-CA" dirty="0">
              <a:hlinkClick r:id="rId2" action="ppaction://hlinksldjump"/>
            </a:endParaRPr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 200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This Renaissance Man introduced perspective.  He also engineered the </a:t>
            </a:r>
            <a:r>
              <a:rPr lang="en-CA" i="1" dirty="0"/>
              <a:t>Il </a:t>
            </a:r>
            <a:r>
              <a:rPr lang="en-CA" i="1" dirty="0" err="1"/>
              <a:t>Duomo</a:t>
            </a:r>
            <a:r>
              <a:rPr lang="en-CA" dirty="0"/>
              <a:t>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 300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This painter captured scenes that were crucial to the French Revolution, such as the Tennis Court Oath.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Leaders 100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This English monarch was executed after a conflict with the parliamentarians.	</a:t>
            </a:r>
          </a:p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 400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He was considered the father of Impressionism, an artistic movement that tried to capture light and movement.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 500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This German actress directed </a:t>
            </a:r>
            <a:r>
              <a:rPr lang="en-CA" i="1" dirty="0"/>
              <a:t>The Triumph of the Will</a:t>
            </a:r>
            <a:r>
              <a:rPr lang="en-CA" dirty="0"/>
              <a:t>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Ideologies 100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This ideology inspired the Russian Revolution.</a:t>
            </a:r>
          </a:p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Ideologies 200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This ideology was first articulated by Benito Mussolini.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Ideologies 300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None/>
            </a:pPr>
            <a:r>
              <a:rPr lang="en-CA" dirty="0"/>
              <a:t>This ideology is connected to the rise of the bourgeoisie, the Industrial Revolution, and laissez-faire politics.</a:t>
            </a:r>
          </a:p>
          <a:p>
            <a:pPr algn="ctr"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Ideologies 400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This ideology was the driving force behind the Berlin Conference, a culmination of the scramble for Africa.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Ideologies 500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This ideologies starts with this premise:  existence </a:t>
            </a:r>
            <a:r>
              <a:rPr lang="en-CA"/>
              <a:t>precedes essence.</a:t>
            </a:r>
            <a:endParaRPr lang="en-CA" dirty="0"/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Leaders 100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Charles I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Leaders 200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Elizabeth I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Leaders 300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Louis XIV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Leaders 200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None/>
            </a:pPr>
            <a:r>
              <a:rPr lang="en-CA" dirty="0"/>
              <a:t>This English monarch was in power when the Spanish Armada was defeated.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Leaders 400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Alexander II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Leaders 500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Leopold II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Thinkers 100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 err="1"/>
              <a:t>Niccolo</a:t>
            </a:r>
            <a:r>
              <a:rPr lang="en-CA" dirty="0"/>
              <a:t> Machiavelli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Thinkers 200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Friedrich Engels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Thinkers 300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John Stuart Mill</a:t>
            </a:r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Thinkers 400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Petrarch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Thinkers 500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Joseph Conrad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Texts 100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i="1" dirty="0"/>
              <a:t>Mein </a:t>
            </a:r>
            <a:r>
              <a:rPr lang="en-CA" sz="3400" i="1" dirty="0" err="1"/>
              <a:t>Kampf</a:t>
            </a:r>
            <a:endParaRPr lang="en-CA" sz="3400" i="1" dirty="0"/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Texts 200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i="1" dirty="0"/>
              <a:t>Utopia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Texts 300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i="1" dirty="0"/>
              <a:t>Crime and Punishment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Leaders 300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None/>
            </a:pPr>
            <a:r>
              <a:rPr lang="en-CA" dirty="0"/>
              <a:t>This absolute monarch was known as the “Sun King”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Texts 400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“</a:t>
            </a:r>
            <a:r>
              <a:rPr lang="en-CA" sz="3400" dirty="0" err="1"/>
              <a:t>J’accuse</a:t>
            </a:r>
            <a:r>
              <a:rPr lang="en-CA" sz="3400" dirty="0"/>
              <a:t>”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Texts 500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“What is Enlightenment?”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 100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i="1" dirty="0"/>
              <a:t>David</a:t>
            </a:r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 200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 err="1"/>
              <a:t>Fillippo</a:t>
            </a:r>
            <a:r>
              <a:rPr lang="en-CA" sz="3400" dirty="0"/>
              <a:t> Brunelleschi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 300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Jacques-Louis David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 400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Paul Cezanne</a:t>
            </a:r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Art 500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 err="1"/>
              <a:t>Leni</a:t>
            </a:r>
            <a:r>
              <a:rPr lang="en-CA" sz="3400" dirty="0"/>
              <a:t> Riefenstahl</a:t>
            </a:r>
          </a:p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Ideologies 100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communism</a:t>
            </a:r>
          </a:p>
          <a:p>
            <a:pPr>
              <a:buFont typeface="Wingdings" pitchFamily="2" charset="2"/>
              <a:buNone/>
            </a:pPr>
            <a:endParaRPr lang="en-CA" sz="39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Ideologies 200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fascism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Ideologies 300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/>
              <a:t>capitalism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Leaders 400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None/>
            </a:pPr>
            <a:r>
              <a:rPr lang="en-CA" dirty="0"/>
              <a:t>This leader emancipated the serfs in Russia.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Ideologies 400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imperialism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Ideologies 500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/>
              <a:t>existentialism</a:t>
            </a:r>
          </a:p>
          <a:p>
            <a:pPr>
              <a:buFont typeface="Wingdings" pitchFamily="2" charset="2"/>
              <a:buNone/>
            </a:pPr>
            <a:endParaRPr lang="en-CA" sz="3400" dirty="0"/>
          </a:p>
          <a:p>
            <a:pPr algn="ctr">
              <a:buFont typeface="Wingdings" pitchFamily="2" charset="2"/>
              <a:buNone/>
            </a:pPr>
            <a:r>
              <a:rPr lang="en-CA" sz="3400" dirty="0">
                <a:hlinkClick r:id="rId2" action="ppaction://hlinksldjump"/>
              </a:rPr>
              <a:t>RETURN</a:t>
            </a:r>
            <a:endParaRPr lang="en-CA" sz="3400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Leaders 500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None/>
            </a:pPr>
            <a:r>
              <a:rPr lang="en-CA" dirty="0"/>
              <a:t>This king had his own personal colony in Africa.</a:t>
            </a:r>
          </a:p>
          <a:p>
            <a:pPr algn="ctr">
              <a:buFont typeface="Wingdings" pitchFamily="2" charset="2"/>
              <a:buNone/>
            </a:pPr>
            <a:endParaRPr lang="en-CA" dirty="0">
              <a:hlinkClick r:id="rId2" action="ppaction://hlinksldjump"/>
            </a:endParaRPr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  <a:p>
            <a:pPr>
              <a:buFont typeface="Wingdings" pitchFamily="2" charset="2"/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Thinkers 100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This thinker dedicated his most famous work to a Medici ruler in order to get his job back.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Thinkers 200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CA" dirty="0"/>
              <a:t>	</a:t>
            </a:r>
          </a:p>
          <a:p>
            <a:pPr algn="ctr">
              <a:buNone/>
            </a:pPr>
            <a:r>
              <a:rPr lang="en-CA" dirty="0"/>
              <a:t>This thinker co-wrote </a:t>
            </a:r>
            <a:r>
              <a:rPr lang="en-CA" i="1" dirty="0"/>
              <a:t>The Communist Manifesto</a:t>
            </a:r>
            <a:r>
              <a:rPr lang="en-CA" dirty="0"/>
              <a:t> with Karl Marx.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Thinkers 300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None/>
            </a:pPr>
            <a:r>
              <a:rPr lang="en-CA" dirty="0"/>
              <a:t>This utilitarian thinker advocated for equal education for women.</a:t>
            </a:r>
          </a:p>
          <a:p>
            <a:pPr algn="ctr">
              <a:buFont typeface="Wingdings" pitchFamily="2" charset="2"/>
              <a:buNone/>
            </a:pPr>
            <a:endParaRPr lang="en-CA" dirty="0"/>
          </a:p>
          <a:p>
            <a:pPr algn="ctr">
              <a:buFont typeface="Wingdings" pitchFamily="2" charset="2"/>
              <a:buNone/>
            </a:pPr>
            <a:r>
              <a:rPr lang="en-CA" dirty="0">
                <a:hlinkClick r:id="rId2" action="ppaction://hlinksldjump"/>
              </a:rPr>
              <a:t>ANSWER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377</TotalTime>
  <Words>514</Words>
  <Application>Microsoft Office PowerPoint</Application>
  <PresentationFormat>On-screen Show (4:3)</PresentationFormat>
  <Paragraphs>295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Times New Roman</vt:lpstr>
      <vt:lpstr>Verdana</vt:lpstr>
      <vt:lpstr>Wingdings</vt:lpstr>
      <vt:lpstr>Profile</vt:lpstr>
      <vt:lpstr>Jeopardy Review</vt:lpstr>
      <vt:lpstr>Leaders 100</vt:lpstr>
      <vt:lpstr>Leaders 200</vt:lpstr>
      <vt:lpstr>Leaders 300</vt:lpstr>
      <vt:lpstr>Leaders 400</vt:lpstr>
      <vt:lpstr>Leaders 500</vt:lpstr>
      <vt:lpstr>Thinkers 100</vt:lpstr>
      <vt:lpstr>Thinkers 200</vt:lpstr>
      <vt:lpstr>Thinkers 300</vt:lpstr>
      <vt:lpstr>Thinker 400</vt:lpstr>
      <vt:lpstr>Thinkers 500</vt:lpstr>
      <vt:lpstr>Texts 100</vt:lpstr>
      <vt:lpstr>Texts 200</vt:lpstr>
      <vt:lpstr>Texts 300</vt:lpstr>
      <vt:lpstr>Texts 400</vt:lpstr>
      <vt:lpstr>Texts 500</vt:lpstr>
      <vt:lpstr>Art 100</vt:lpstr>
      <vt:lpstr>Art 200</vt:lpstr>
      <vt:lpstr>Art 300</vt:lpstr>
      <vt:lpstr>Art 400</vt:lpstr>
      <vt:lpstr>Art 500</vt:lpstr>
      <vt:lpstr>Ideologies 100</vt:lpstr>
      <vt:lpstr>Ideologies 200</vt:lpstr>
      <vt:lpstr>Ideologies 300</vt:lpstr>
      <vt:lpstr>Ideologies 400</vt:lpstr>
      <vt:lpstr>Ideologies 500</vt:lpstr>
      <vt:lpstr>Leaders 100</vt:lpstr>
      <vt:lpstr>Leaders 200</vt:lpstr>
      <vt:lpstr>Leaders 300</vt:lpstr>
      <vt:lpstr>Leaders 400</vt:lpstr>
      <vt:lpstr>Leaders 500</vt:lpstr>
      <vt:lpstr>Thinkers 100</vt:lpstr>
      <vt:lpstr>Thinkers 200</vt:lpstr>
      <vt:lpstr>Thinkers 300</vt:lpstr>
      <vt:lpstr>Thinkers 400</vt:lpstr>
      <vt:lpstr>Thinkers 500</vt:lpstr>
      <vt:lpstr>Texts 100</vt:lpstr>
      <vt:lpstr>Texts 200</vt:lpstr>
      <vt:lpstr>Texts 300</vt:lpstr>
      <vt:lpstr>Texts 400</vt:lpstr>
      <vt:lpstr>Texts 500</vt:lpstr>
      <vt:lpstr>Art 100</vt:lpstr>
      <vt:lpstr>Art 200</vt:lpstr>
      <vt:lpstr>Art 300</vt:lpstr>
      <vt:lpstr>Art 400</vt:lpstr>
      <vt:lpstr>Art 500</vt:lpstr>
      <vt:lpstr>Ideologies 100</vt:lpstr>
      <vt:lpstr>Ideologies 200</vt:lpstr>
      <vt:lpstr>Ideologies 300</vt:lpstr>
      <vt:lpstr>Ideologies 400</vt:lpstr>
      <vt:lpstr>Ideologies 500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Danik Lafleur</dc:creator>
  <cp:lastModifiedBy>Danik Lafleur</cp:lastModifiedBy>
  <cp:revision>33</cp:revision>
  <dcterms:created xsi:type="dcterms:W3CDTF">2010-11-02T00:16:16Z</dcterms:created>
  <dcterms:modified xsi:type="dcterms:W3CDTF">2019-06-19T00:06:02Z</dcterms:modified>
</cp:coreProperties>
</file>