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390" r:id="rId3"/>
    <p:sldId id="489" r:id="rId4"/>
    <p:sldId id="440" r:id="rId5"/>
    <p:sldId id="441" r:id="rId6"/>
    <p:sldId id="393" r:id="rId7"/>
    <p:sldId id="467" r:id="rId8"/>
    <p:sldId id="500" r:id="rId9"/>
    <p:sldId id="530" r:id="rId10"/>
    <p:sldId id="531" r:id="rId11"/>
    <p:sldId id="439" r:id="rId12"/>
    <p:sldId id="392" r:id="rId13"/>
    <p:sldId id="442" r:id="rId14"/>
    <p:sldId id="529" r:id="rId15"/>
    <p:sldId id="422" r:id="rId16"/>
    <p:sldId id="490" r:id="rId17"/>
    <p:sldId id="424" r:id="rId18"/>
    <p:sldId id="491" r:id="rId19"/>
    <p:sldId id="446" r:id="rId20"/>
    <p:sldId id="525" r:id="rId21"/>
    <p:sldId id="485" r:id="rId22"/>
    <p:sldId id="443" r:id="rId23"/>
    <p:sldId id="449" r:id="rId24"/>
    <p:sldId id="447" r:id="rId25"/>
    <p:sldId id="448" r:id="rId26"/>
    <p:sldId id="501" r:id="rId27"/>
    <p:sldId id="394" r:id="rId28"/>
    <p:sldId id="518" r:id="rId29"/>
    <p:sldId id="454" r:id="rId30"/>
    <p:sldId id="456" r:id="rId31"/>
    <p:sldId id="459" r:id="rId32"/>
    <p:sldId id="458" r:id="rId33"/>
    <p:sldId id="461" r:id="rId34"/>
    <p:sldId id="521" r:id="rId35"/>
    <p:sldId id="460" r:id="rId36"/>
    <p:sldId id="462" r:id="rId37"/>
    <p:sldId id="463" r:id="rId38"/>
    <p:sldId id="398" r:id="rId39"/>
    <p:sldId id="492" r:id="rId40"/>
    <p:sldId id="550" r:id="rId41"/>
    <p:sldId id="400" r:id="rId42"/>
    <p:sldId id="464" r:id="rId43"/>
    <p:sldId id="528" r:id="rId44"/>
    <p:sldId id="523" r:id="rId45"/>
    <p:sldId id="465" r:id="rId46"/>
    <p:sldId id="401" r:id="rId47"/>
    <p:sldId id="469" r:id="rId48"/>
    <p:sldId id="488" r:id="rId49"/>
    <p:sldId id="522" r:id="rId50"/>
    <p:sldId id="486" r:id="rId51"/>
    <p:sldId id="487" r:id="rId52"/>
    <p:sldId id="402" r:id="rId53"/>
    <p:sldId id="494" r:id="rId54"/>
    <p:sldId id="404" r:id="rId55"/>
    <p:sldId id="431" r:id="rId56"/>
    <p:sldId id="430" r:id="rId57"/>
    <p:sldId id="512" r:id="rId58"/>
    <p:sldId id="511" r:id="rId59"/>
    <p:sldId id="524" r:id="rId60"/>
    <p:sldId id="510" r:id="rId61"/>
    <p:sldId id="434" r:id="rId62"/>
    <p:sldId id="495" r:id="rId63"/>
    <p:sldId id="436" r:id="rId64"/>
    <p:sldId id="505" r:id="rId65"/>
    <p:sldId id="472" r:id="rId66"/>
    <p:sldId id="437" r:id="rId67"/>
    <p:sldId id="504" r:id="rId68"/>
    <p:sldId id="470" r:id="rId69"/>
    <p:sldId id="502" r:id="rId70"/>
    <p:sldId id="406" r:id="rId71"/>
    <p:sldId id="497" r:id="rId72"/>
    <p:sldId id="408" r:id="rId73"/>
    <p:sldId id="409" r:id="rId74"/>
    <p:sldId id="507" r:id="rId75"/>
    <p:sldId id="508" r:id="rId76"/>
    <p:sldId id="509" r:id="rId77"/>
    <p:sldId id="506" r:id="rId78"/>
    <p:sldId id="410" r:id="rId79"/>
    <p:sldId id="426" r:id="rId80"/>
    <p:sldId id="499" r:id="rId81"/>
    <p:sldId id="428" r:id="rId82"/>
    <p:sldId id="474" r:id="rId83"/>
    <p:sldId id="478" r:id="rId84"/>
    <p:sldId id="479" r:id="rId85"/>
    <p:sldId id="532" r:id="rId86"/>
    <p:sldId id="536" r:id="rId87"/>
    <p:sldId id="533" r:id="rId88"/>
    <p:sldId id="534" r:id="rId89"/>
    <p:sldId id="537" r:id="rId90"/>
    <p:sldId id="538" r:id="rId91"/>
    <p:sldId id="539" r:id="rId92"/>
    <p:sldId id="540" r:id="rId93"/>
    <p:sldId id="541" r:id="rId94"/>
    <p:sldId id="553" r:id="rId95"/>
    <p:sldId id="542" r:id="rId96"/>
    <p:sldId id="543" r:id="rId97"/>
    <p:sldId id="551" r:id="rId98"/>
    <p:sldId id="544" r:id="rId99"/>
    <p:sldId id="545" r:id="rId100"/>
    <p:sldId id="546" r:id="rId101"/>
    <p:sldId id="547" r:id="rId102"/>
    <p:sldId id="548" r:id="rId103"/>
    <p:sldId id="549" r:id="rId104"/>
    <p:sldId id="552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4709" autoAdjust="0"/>
  </p:normalViewPr>
  <p:slideViewPr>
    <p:cSldViewPr>
      <p:cViewPr varScale="1">
        <p:scale>
          <a:sx n="66" d="100"/>
          <a:sy n="66" d="100"/>
        </p:scale>
        <p:origin x="-1172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6AFF6-5F84-4E5C-8C4A-9F0F5E39F742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6277F-E5FE-4CD4-AC58-00C700742A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4E6BA-0C40-4679-93DB-0C7A61FA95F1}" type="datetimeFigureOut">
              <a:rPr lang="en-US" smtClean="0"/>
              <a:pPr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B079-D93D-4505-B9EA-8D0F953D5D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cdsbeo.on.ca/School_Home_Pages/St-Thomas-Aqui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63" y="2034650"/>
            <a:ext cx="8857837" cy="32231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351" y="76200"/>
            <a:ext cx="885530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WELCOME TO ST. THOMAS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CHS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33" y="5352871"/>
            <a:ext cx="89987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 OF THE RAVENS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Documents and Settings\brookesd\Desktop\candids (4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776271" cy="58356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Documents and Settings\brookesd\Desktop\candids (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533400"/>
            <a:ext cx="8702675" cy="578671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_DSC0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29600" cy="54507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Documents and Settings\brookesd\Desktop\_DSC0059.JPG"/>
          <p:cNvPicPr>
            <a:picLocks noChangeAspect="1" noChangeArrowheads="1"/>
          </p:cNvPicPr>
          <p:nvPr/>
        </p:nvPicPr>
        <p:blipFill>
          <a:blip r:embed="rId2" cstate="print"/>
          <a:srcRect l="22576"/>
          <a:stretch>
            <a:fillRect/>
          </a:stretch>
        </p:blipFill>
        <p:spPr bwMode="auto">
          <a:xfrm>
            <a:off x="1066800" y="381000"/>
            <a:ext cx="7125948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rookesd\Desktop\Powerdam Field Trip 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721954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171" y="609600"/>
            <a:ext cx="836562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brookesd\Desktop\DSC_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371" y="609600"/>
            <a:ext cx="8365629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brookesd\Desktop\DSC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42934"/>
            <a:ext cx="7935912" cy="527686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brookesd\Desktop\DSC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375" y="609600"/>
            <a:ext cx="8594825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ebmail/exchange/David.Brookes/Inbox/some%20Tech.%20pics%20for%20your%20slide%20show.EML/IMG_0248%5b1%5d.jpg/C58EA28C-18C0-4a97-9AF2-036E93DDAFB3/IMG_0248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990600"/>
            <a:ext cx="8452060" cy="47430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4824" y="1871008"/>
            <a:ext cx="894071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ARE STUDENTS AND 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STAFF WHO GIVE 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 TO THE COMMUNITY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brookesd\Desktop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6875"/>
            <a:ext cx="7654169" cy="50895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5638800"/>
            <a:ext cx="8077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BECKY RYAN’S FIRST EVER HAIR CUT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FOR CANCER RESEARCH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brookesd\Desktop\STA Yearbook 002.jpg"/>
          <p:cNvPicPr>
            <a:picLocks noChangeAspect="1" noChangeArrowheads="1"/>
          </p:cNvPicPr>
          <p:nvPr/>
        </p:nvPicPr>
        <p:blipFill>
          <a:blip r:embed="rId2" cstate="print"/>
          <a:srcRect l="14926" t="8707" r="26303"/>
          <a:stretch>
            <a:fillRect/>
          </a:stretch>
        </p:blipFill>
        <p:spPr bwMode="auto">
          <a:xfrm>
            <a:off x="228600" y="533400"/>
            <a:ext cx="497093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81600" y="1862078"/>
            <a:ext cx="3733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ST. THOMAS AQUINAS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MEXICO MISSION TEAM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brookesd\Desktop\Lesotho-2011 (5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873812" cy="52355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HELP LESOTHO ANNUAL COIN DRIVE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ebmail/exchange/David.Brookes/Inbox/Milk%20bag%20mats.EML/P3021192.JPG/C58EA28C-18C0-4a97-9AF2-036E93DDAFB3/P3021192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213600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MILK BAG MATS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 t="7897"/>
          <a:stretch>
            <a:fillRect/>
          </a:stretch>
        </p:blipFill>
        <p:spPr bwMode="auto">
          <a:xfrm>
            <a:off x="304800" y="381000"/>
            <a:ext cx="4871365" cy="598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57800" y="2219742"/>
            <a:ext cx="373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JUSTIN MCKENNA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WHEEL CHAIR BASKETBALL TOURNAMENT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brookesd\Desktop\Can Drive (3).jpg"/>
          <p:cNvPicPr>
            <a:picLocks noChangeAspect="1" noChangeArrowheads="1"/>
          </p:cNvPicPr>
          <p:nvPr/>
        </p:nvPicPr>
        <p:blipFill>
          <a:blip r:embed="rId2" cstate="print"/>
          <a:srcRect t="18796" r="8651"/>
          <a:stretch>
            <a:fillRect/>
          </a:stretch>
        </p:blipFill>
        <p:spPr bwMode="auto">
          <a:xfrm>
            <a:off x="381000" y="1066800"/>
            <a:ext cx="8509836" cy="5410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STA’s ANNUAL THANKGIVING CAN DRIVE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brookesd\Desktop\DSC_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191000" cy="63028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6800" y="2404408"/>
            <a:ext cx="3733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THE INSIDE RIDE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FUNDRAISING FOR CANCER RESEARCH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brookesd\Desktop\rockathon 008.jpg"/>
          <p:cNvPicPr>
            <a:picLocks noChangeAspect="1" noChangeArrowheads="1"/>
          </p:cNvPicPr>
          <p:nvPr/>
        </p:nvPicPr>
        <p:blipFill>
          <a:blip r:embed="rId2" cstate="print"/>
          <a:srcRect t="8620"/>
          <a:stretch>
            <a:fillRect/>
          </a:stretch>
        </p:blipFill>
        <p:spPr bwMode="auto">
          <a:xfrm>
            <a:off x="609600" y="1447800"/>
            <a:ext cx="7977856" cy="48466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3735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GRADE 7/8 ANNUAL ROCK-A-THON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brookesd\Desktop\_MG_0086.JPG"/>
          <p:cNvPicPr>
            <a:picLocks noChangeAspect="1" noChangeArrowheads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 bwMode="auto">
          <a:xfrm>
            <a:off x="4038600" y="381000"/>
            <a:ext cx="4495800" cy="599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2231410"/>
            <a:ext cx="3733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OSGOODE CARE CENTRE VISITS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SENIORS HELPING SENIORS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tv pics\West_49 (40).JPG"/>
          <p:cNvPicPr>
            <a:picLocks noChangeAspect="1" noChangeArrowheads="1"/>
          </p:cNvPicPr>
          <p:nvPr/>
        </p:nvPicPr>
        <p:blipFill>
          <a:blip r:embed="rId2" cstate="print"/>
          <a:srcRect b="17011"/>
          <a:stretch>
            <a:fillRect/>
          </a:stretch>
        </p:blipFill>
        <p:spPr bwMode="auto">
          <a:xfrm>
            <a:off x="215900" y="609600"/>
            <a:ext cx="8699500" cy="4800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54864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WEST 49 SKATE SPECTACULAR FOR CYSTIC FIBROSIS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2278" y="2286000"/>
            <a:ext cx="80657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TREMENDOUS ATHLETIC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PROGRAMMES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tv pics\DSC_0015.JPG"/>
          <p:cNvPicPr>
            <a:picLocks noChangeAspect="1" noChangeArrowheads="1"/>
          </p:cNvPicPr>
          <p:nvPr/>
        </p:nvPicPr>
        <p:blipFill>
          <a:blip r:embed="rId2" cstate="print"/>
          <a:srcRect l="15906" r="8100"/>
          <a:stretch>
            <a:fillRect/>
          </a:stretch>
        </p:blipFill>
        <p:spPr bwMode="auto">
          <a:xfrm>
            <a:off x="1219200" y="533400"/>
            <a:ext cx="6553200" cy="573393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46344" y="2286000"/>
            <a:ext cx="899765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GREAT ACADEMICS AND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LEARNING OPPORTUNITIES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H:\tv pics\football (3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54" y="471488"/>
            <a:ext cx="8802532" cy="58531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321" r="9434"/>
          <a:stretch>
            <a:fillRect/>
          </a:stretch>
        </p:blipFill>
        <p:spPr bwMode="auto">
          <a:xfrm>
            <a:off x="381000" y="609599"/>
            <a:ext cx="8458200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D:\RAVENS PICS\STA hockey 2005\hockey BEST\STA 050.jpg"/>
          <p:cNvPicPr>
            <a:picLocks noChangeAspect="1" noChangeArrowheads="1"/>
          </p:cNvPicPr>
          <p:nvPr/>
        </p:nvPicPr>
        <p:blipFill>
          <a:blip r:embed="rId2" cstate="print"/>
          <a:srcRect l="10620" r="19469"/>
          <a:stretch>
            <a:fillRect/>
          </a:stretch>
        </p:blipFill>
        <p:spPr bwMode="auto">
          <a:xfrm>
            <a:off x="1143000" y="228600"/>
            <a:ext cx="6629400" cy="629723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D:\RAVENS PICS\Curling\Dec 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01000" cy="53133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brookesd\Desktop\DSC_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97486" cy="57832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H:\2006 YearTech\Digital Photos\Activities\halloween 069.jpg"/>
          <p:cNvPicPr>
            <a:picLocks noChangeAspect="1" noChangeArrowheads="1"/>
          </p:cNvPicPr>
          <p:nvPr/>
        </p:nvPicPr>
        <p:blipFill>
          <a:blip r:embed="rId2" cstate="print"/>
          <a:srcRect t="12607" b="15933"/>
          <a:stretch>
            <a:fillRect/>
          </a:stretch>
        </p:blipFill>
        <p:spPr bwMode="auto">
          <a:xfrm>
            <a:off x="248055" y="1295400"/>
            <a:ext cx="8667345" cy="411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6" descr="D:\IMG_3376.JPG"/>
          <p:cNvPicPr>
            <a:picLocks noChangeAspect="1" noChangeArrowheads="1"/>
          </p:cNvPicPr>
          <p:nvPr/>
        </p:nvPicPr>
        <p:blipFill>
          <a:blip r:embed="rId2" cstate="print"/>
          <a:srcRect t="10526" b="36185"/>
          <a:stretch>
            <a:fillRect/>
          </a:stretch>
        </p:blipFill>
        <p:spPr bwMode="auto">
          <a:xfrm>
            <a:off x="813816" y="533400"/>
            <a:ext cx="7339584" cy="5867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tv pics\DSC_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533400"/>
            <a:ext cx="8709423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0930" y="2328208"/>
            <a:ext cx="87884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FABULOUS FINE ARTS AND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MAGICAL MUSIC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brookesd\Desktop\Biology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981950" cy="53074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mail/exchange/David.Brookes/Inbox/Picture%20for%20slide%20show.EML/Mosaic%20Glass%20Workshop.jpg/C58EA28C-18C0-4a97-9AF2-036E93DDAFB3/Mosaic%20Glass%20Workshop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7953102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488455" y="325589"/>
            <a:ext cx="7741145" cy="62276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73" y="609600"/>
            <a:ext cx="848022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tv pics\Billey, Meg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72638"/>
            <a:ext cx="8915400" cy="59281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brookesd\Desktop\_MG_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343900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13643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grade 11x\_MG_0326.JPG"/>
          <p:cNvPicPr>
            <a:picLocks noChangeAspect="1" noChangeArrowheads="1"/>
          </p:cNvPicPr>
          <p:nvPr/>
        </p:nvPicPr>
        <p:blipFill>
          <a:blip r:embed="rId2" cstate="print"/>
          <a:srcRect t="10638" b="10638"/>
          <a:stretch>
            <a:fillRect/>
          </a:stretch>
        </p:blipFill>
        <p:spPr bwMode="auto">
          <a:xfrm>
            <a:off x="1828800" y="235895"/>
            <a:ext cx="5410200" cy="63886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rookesd\Desktop\Losier, Hillary - portrait dra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31653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brookesd\Desktop\Morris, Mackenzie - Shattered Image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867650" cy="61880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brookesd\Desktop\clay sculp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"/>
            <a:ext cx="4419600" cy="63783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brookesd\Desktop\DSC_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009" y="685800"/>
            <a:ext cx="8410991" cy="55927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brookesd\Desktop\MorrisM,-Portra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"/>
            <a:ext cx="5397112" cy="6248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brookesd\Desktop\Morris, Mackenzie - Master Copy Painting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8113"/>
            <a:ext cx="5503863" cy="63350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46700" y="2360474"/>
            <a:ext cx="87969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SPECIALIST HIGH SKILLS MAJOR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ENVIRONMENTAL SCIENCE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rookesd\Desktop\P2220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91" y="457200"/>
            <a:ext cx="7925163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brookesd\Desktop\P43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696200" cy="57718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brookesd\Desktop\P2220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47" y="533400"/>
            <a:ext cx="7721953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5963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ebmail/exchange/David.Brookes/Inbox/Some%20pictures.EML/IMG_4555.JPG/C58EA28C-18C0-4a97-9AF2-036E93DDAFB3/IMG_4555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webmail/exchange/David.Brookes/Inbox/Some%20pictures.EML/PB021059.JPG/C58EA28C-18C0-4a97-9AF2-036E93DDAFB3/PB021059.JPG?attach=1"/>
          <p:cNvPicPr>
            <a:picLocks noChangeAspect="1" noChangeArrowheads="1"/>
          </p:cNvPicPr>
          <p:nvPr/>
        </p:nvPicPr>
        <p:blipFill>
          <a:blip r:embed="rId2" cstate="print"/>
          <a:srcRect l="10577" t="8974" b="17949"/>
          <a:stretch>
            <a:fillRect/>
          </a:stretch>
        </p:blipFill>
        <p:spPr bwMode="auto">
          <a:xfrm>
            <a:off x="457200" y="838200"/>
            <a:ext cx="8205537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brookesd\Desktop\DSC_0004.JPG"/>
          <p:cNvPicPr>
            <a:picLocks noChangeAspect="1" noChangeArrowheads="1"/>
          </p:cNvPicPr>
          <p:nvPr/>
        </p:nvPicPr>
        <p:blipFill>
          <a:blip r:embed="rId2" cstate="print"/>
          <a:srcRect l="20779"/>
          <a:stretch>
            <a:fillRect/>
          </a:stretch>
        </p:blipFill>
        <p:spPr bwMode="auto">
          <a:xfrm>
            <a:off x="990600" y="457200"/>
            <a:ext cx="7262812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ebmail/exchange/David.Brookes/Inbox/Some%20pictures.EML/P5190390.JPG/C58EA28C-18C0-4a97-9AF2-036E93DDAFB3/P5190390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77200" cy="6057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63348" y="2718137"/>
            <a:ext cx="76233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OUTDOOR EDUCATION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28463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tv pics\IMG_2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7222" y="1101178"/>
            <a:ext cx="6372778" cy="47800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82248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34362" cy="61754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82984" y="1079216"/>
            <a:ext cx="619703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46019" y="1016180"/>
            <a:ext cx="629956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tv pics\100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207963"/>
            <a:ext cx="8601075" cy="644997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72866" y="2252008"/>
            <a:ext cx="87446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CONCURRENT EDUCATION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DRAMATIC ARTS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brookesd\Desktop\Dais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670560" cy="57531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brookesd\Desktop\Alice 2 Mad Hatter Alice 1.jpg"/>
          <p:cNvPicPr>
            <a:picLocks noChangeAspect="1" noChangeArrowheads="1"/>
          </p:cNvPicPr>
          <p:nvPr/>
        </p:nvPicPr>
        <p:blipFill>
          <a:blip r:embed="rId2" cstate="print"/>
          <a:srcRect t="14332" b="6293"/>
          <a:stretch>
            <a:fillRect/>
          </a:stretch>
        </p:blipFill>
        <p:spPr bwMode="auto">
          <a:xfrm>
            <a:off x="1600200" y="533400"/>
            <a:ext cx="5638800" cy="596756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And then there were none\419053_318114338236304_233008606746878_789997_20347295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6707"/>
            <a:ext cx="4819650" cy="67250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And then there were none\427084_318114711569600_233008606746878_790005_158443340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4260532" cy="64007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And then there were none\419344_318114768236261_233008606746878_790008_178101885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783782" cy="60388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And then there were none\417077_318114751569596_233008606746878_790007_24525259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778824" cy="57245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995" y="1905000"/>
            <a:ext cx="887012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 CHOOSE ST. THOMAS</a:t>
            </a:r>
          </a:p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AQUINAS CATHOLIC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SCHOOL?</a:t>
            </a:r>
            <a:endParaRPr lang="en-US" sz="6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tv pics\Biology (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814470" cy="58610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6200" y="2404408"/>
            <a:ext cx="90099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CO-OPERATIVE EDUCATION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OPPORTUNITIES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ebmail/exchange/David.Brookes/Inbox/Coop%20pictures.EML/100_0165%5b1%5d.jpg/C58EA28C-18C0-4a97-9AF2-036E93DDAFB3/100_0165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518400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ebmail/exchange/David.Brookes/Inbox/Coop%20pictures.EML/100_0166%5b1%5d.jpg/C58EA28C-18C0-4a97-9AF2-036E93DDAFB3/100_0166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518400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ebmail/exchange/David.Brookes/Inbox/Coop%20pictures.EML/100_0160%5b1%5d.jpg/C58EA28C-18C0-4a97-9AF2-036E93DDAFB3/100_0160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01000" cy="60007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ebmail/exchange/David.Brookes/Inbox/Coop%20pictures.EML/100_0168%5b1%5d.jpg/C58EA28C-18C0-4a97-9AF2-036E93DDAFB3/100_0168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01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26400" cy="601980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ebmail/exchange/David.Brookes/Inbox/Coop%20pictures.EML/100_0159%5b1%5d.jpg/C58EA28C-18C0-4a97-9AF2-036E93DDAFB3/100_0159%5b1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772400" cy="58293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457200"/>
            <a:ext cx="7823200" cy="5867400"/>
          </a:xfrm>
          <a:prstGeom prst="rect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ookesd\Desktop\Morris, Mackenzie.JPG"/>
          <p:cNvPicPr>
            <a:picLocks noChangeAspect="1" noChangeArrowheads="1"/>
          </p:cNvPicPr>
          <p:nvPr/>
        </p:nvPicPr>
        <p:blipFill>
          <a:blip r:embed="rId2" cstate="print"/>
          <a:srcRect l="17346"/>
          <a:stretch>
            <a:fillRect/>
          </a:stretch>
        </p:blipFill>
        <p:spPr bwMode="auto">
          <a:xfrm>
            <a:off x="183655" y="152400"/>
            <a:ext cx="2178545" cy="1752600"/>
          </a:xfrm>
          <a:prstGeom prst="rect">
            <a:avLst/>
          </a:prstGeom>
          <a:noFill/>
        </p:spPr>
      </p:pic>
      <p:pic>
        <p:nvPicPr>
          <p:cNvPr id="7" name="Picture 2" descr="H:\tv pics\Alice 2 Alice 1.jpg"/>
          <p:cNvPicPr>
            <a:picLocks noChangeAspect="1" noChangeArrowheads="1"/>
          </p:cNvPicPr>
          <p:nvPr/>
        </p:nvPicPr>
        <p:blipFill>
          <a:blip r:embed="rId3" cstate="print"/>
          <a:srcRect t="7692" b="3846"/>
          <a:stretch>
            <a:fillRect/>
          </a:stretch>
        </p:blipFill>
        <p:spPr bwMode="auto">
          <a:xfrm>
            <a:off x="2476452" y="152400"/>
            <a:ext cx="1485948" cy="1752600"/>
          </a:xfrm>
          <a:prstGeom prst="rect">
            <a:avLst/>
          </a:prstGeom>
          <a:noFill/>
        </p:spPr>
      </p:pic>
      <p:pic>
        <p:nvPicPr>
          <p:cNvPr id="8" name="Picture 2" descr="C:\Documents and Settings\brookesd\Desktop\Biology (2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"/>
            <a:ext cx="2514600" cy="1752600"/>
          </a:xfrm>
          <a:prstGeom prst="rect">
            <a:avLst/>
          </a:prstGeom>
          <a:noFill/>
        </p:spPr>
      </p:pic>
      <p:pic>
        <p:nvPicPr>
          <p:cNvPr id="9" name="Picture 3" descr="H:\tv pics\football (32).JPG"/>
          <p:cNvPicPr>
            <a:picLocks noChangeAspect="1" noChangeArrowheads="1"/>
          </p:cNvPicPr>
          <p:nvPr/>
        </p:nvPicPr>
        <p:blipFill>
          <a:blip r:embed="rId5" cstate="print"/>
          <a:srcRect r="8824"/>
          <a:stretch>
            <a:fillRect/>
          </a:stretch>
        </p:blipFill>
        <p:spPr bwMode="auto">
          <a:xfrm>
            <a:off x="6629401" y="152400"/>
            <a:ext cx="2362199" cy="1752600"/>
          </a:xfrm>
          <a:prstGeom prst="rect">
            <a:avLst/>
          </a:prstGeom>
          <a:noFill/>
        </p:spPr>
      </p:pic>
      <p:pic>
        <p:nvPicPr>
          <p:cNvPr id="10" name="Picture 2" descr="H:\tv pics\IMG_2083.JPG"/>
          <p:cNvPicPr>
            <a:picLocks noChangeAspect="1" noChangeArrowheads="1"/>
          </p:cNvPicPr>
          <p:nvPr/>
        </p:nvPicPr>
        <p:blipFill>
          <a:blip r:embed="rId6" cstate="print"/>
          <a:srcRect l="3755"/>
          <a:stretch>
            <a:fillRect/>
          </a:stretch>
        </p:blipFill>
        <p:spPr bwMode="auto">
          <a:xfrm rot="5400000">
            <a:off x="-63102" y="4939903"/>
            <a:ext cx="1953177" cy="1522173"/>
          </a:xfrm>
          <a:prstGeom prst="rect">
            <a:avLst/>
          </a:prstGeom>
          <a:noFill/>
        </p:spPr>
      </p:pic>
      <p:pic>
        <p:nvPicPr>
          <p:cNvPr id="11" name="Picture 2" descr="H:\tv pics\IMG_20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724400"/>
            <a:ext cx="2590800" cy="1943100"/>
          </a:xfrm>
          <a:prstGeom prst="rect">
            <a:avLst/>
          </a:prstGeom>
          <a:noFill/>
        </p:spPr>
      </p:pic>
      <p:pic>
        <p:nvPicPr>
          <p:cNvPr id="1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8" cstate="print"/>
          <a:srcRect l="23092" t="4819"/>
          <a:stretch>
            <a:fillRect/>
          </a:stretch>
        </p:blipFill>
        <p:spPr bwMode="auto">
          <a:xfrm>
            <a:off x="4572000" y="4724400"/>
            <a:ext cx="2590800" cy="1930400"/>
          </a:xfrm>
          <a:prstGeom prst="rect">
            <a:avLst/>
          </a:prstGeom>
          <a:noFill/>
        </p:spPr>
      </p:pic>
      <p:pic>
        <p:nvPicPr>
          <p:cNvPr id="1026" name="Picture 2" descr="E:\grade 11x\_MG_0326.JPG"/>
          <p:cNvPicPr>
            <a:picLocks noChangeAspect="1" noChangeArrowheads="1"/>
          </p:cNvPicPr>
          <p:nvPr/>
        </p:nvPicPr>
        <p:blipFill>
          <a:blip r:embed="rId9" cstate="print"/>
          <a:srcRect t="10638" b="10638"/>
          <a:stretch>
            <a:fillRect/>
          </a:stretch>
        </p:blipFill>
        <p:spPr bwMode="auto">
          <a:xfrm>
            <a:off x="7302156" y="4724400"/>
            <a:ext cx="1613244" cy="1905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32748" y="2252008"/>
            <a:ext cx="84248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SENSE OF COMMUNITY</a:t>
            </a:r>
          </a:p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BELONGING</a:t>
            </a:r>
          </a:p>
        </p:txBody>
      </p:sp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ebmail/exchange/David.Brookes/Inbox/some%20Tech.%20pics%20for%20your%20slide%20show.EML/IMG_0329%5b2%5d.jpg/C58EA28C-18C0-4a97-9AF2-036E93DDAFB3/IMG_0329%5b2%5d.jpg?attach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05395"/>
            <a:ext cx="8392472" cy="470960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tv pics\crowd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7" y="533400"/>
            <a:ext cx="8594824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brookesd\Desktop\spiri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376" y="457200"/>
            <a:ext cx="8594824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brookesd\Desktop\_DSC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15263" cy="51763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brookesd\Desktop\_DSC0720.JPG"/>
          <p:cNvPicPr>
            <a:picLocks noChangeAspect="1" noChangeArrowheads="1"/>
          </p:cNvPicPr>
          <p:nvPr/>
        </p:nvPicPr>
        <p:blipFill>
          <a:blip r:embed="rId2" cstate="print"/>
          <a:srcRect t="9339"/>
          <a:stretch>
            <a:fillRect/>
          </a:stretch>
        </p:blipFill>
        <p:spPr bwMode="auto">
          <a:xfrm>
            <a:off x="380999" y="838200"/>
            <a:ext cx="8502067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l="9974" t="11250" r="6078"/>
          <a:stretch>
            <a:fillRect/>
          </a:stretch>
        </p:blipFill>
        <p:spPr bwMode="auto">
          <a:xfrm>
            <a:off x="685800" y="609600"/>
            <a:ext cx="791299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_DSC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534400" cy="56526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tv pics\Jessie, Jordynn, Shelby (1).JPG"/>
          <p:cNvPicPr>
            <a:picLocks noChangeAspect="1" noChangeArrowheads="1"/>
          </p:cNvPicPr>
          <p:nvPr/>
        </p:nvPicPr>
        <p:blipFill>
          <a:blip r:embed="rId2" cstate="print"/>
          <a:srcRect l="23092" t="4819"/>
          <a:stretch>
            <a:fillRect/>
          </a:stretch>
        </p:blipFill>
        <p:spPr bwMode="auto">
          <a:xfrm>
            <a:off x="762000" y="685801"/>
            <a:ext cx="7620000" cy="575384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48022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4000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tv pics\Tight &amp; Bright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78863" cy="57708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Documents and Settings\brookesd\Desktop\_CSC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513536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208</Words>
  <Application>Microsoft Office PowerPoint</Application>
  <PresentationFormat>On-screen Show (4:3)</PresentationFormat>
  <Paragraphs>66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</vt:vector>
  </TitlesOfParts>
  <Company>CDSBEO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ICT</dc:creator>
  <cp:lastModifiedBy>ICT</cp:lastModifiedBy>
  <cp:revision>120</cp:revision>
  <dcterms:created xsi:type="dcterms:W3CDTF">2011-09-29T11:02:22Z</dcterms:created>
  <dcterms:modified xsi:type="dcterms:W3CDTF">2012-04-02T18:06:36Z</dcterms:modified>
</cp:coreProperties>
</file>